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theme/theme11.xml" ContentType="application/vnd.openxmlformats-officedocument.theme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  <p:sldMasterId id="2147483686" r:id="rId2"/>
    <p:sldMasterId id="2147483650" r:id="rId3"/>
    <p:sldMasterId id="2147483663" r:id="rId4"/>
    <p:sldMasterId id="2147483677" r:id="rId5"/>
    <p:sldMasterId id="2147483675" r:id="rId6"/>
    <p:sldMasterId id="2147483673" r:id="rId7"/>
    <p:sldMasterId id="2147483722" r:id="rId8"/>
    <p:sldMasterId id="2147483724" r:id="rId9"/>
    <p:sldMasterId id="2147483726" r:id="rId10"/>
    <p:sldMasterId id="2147483728" r:id="rId11"/>
    <p:sldMasterId id="2147483730" r:id="rId12"/>
  </p:sldMasterIdLst>
  <p:notesMasterIdLst>
    <p:notesMasterId r:id="rId30"/>
  </p:notesMasterIdLst>
  <p:sldIdLst>
    <p:sldId id="280" r:id="rId13"/>
    <p:sldId id="281" r:id="rId14"/>
    <p:sldId id="282" r:id="rId15"/>
    <p:sldId id="283" r:id="rId16"/>
    <p:sldId id="274" r:id="rId17"/>
    <p:sldId id="285" r:id="rId18"/>
    <p:sldId id="292" r:id="rId19"/>
    <p:sldId id="293" r:id="rId20"/>
    <p:sldId id="294" r:id="rId21"/>
    <p:sldId id="286" r:id="rId22"/>
    <p:sldId id="288" r:id="rId23"/>
    <p:sldId id="269" r:id="rId24"/>
    <p:sldId id="275" r:id="rId25"/>
    <p:sldId id="289" r:id="rId26"/>
    <p:sldId id="290" r:id="rId27"/>
    <p:sldId id="291" r:id="rId28"/>
    <p:sldId id="259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/>
    <p:restoredTop sz="94821"/>
  </p:normalViewPr>
  <p:slideViewPr>
    <p:cSldViewPr snapToGrid="0" snapToObjects="1" showGuides="1"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ED5C9-E826-7040-8729-7CA587BCBCDD}" type="doc">
      <dgm:prSet loTypeId="urn:microsoft.com/office/officeart/2008/layout/HorizontalMultiLevelHierarchy" loCatId="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1454F7-74A0-544B-8065-F68ED9049569}">
      <dgm:prSet phldrT="[Text]"/>
      <dgm:spPr/>
      <dgm:t>
        <a:bodyPr/>
        <a:lstStyle/>
        <a:p>
          <a:r>
            <a:rPr lang="en-US" dirty="0" smtClean="0"/>
            <a:t>Student Success </a:t>
          </a:r>
          <a:r>
            <a:rPr lang="en-US" dirty="0" smtClean="0"/>
            <a:t>Center</a:t>
          </a:r>
          <a:endParaRPr lang="en-US" dirty="0"/>
        </a:p>
      </dgm:t>
    </dgm:pt>
    <dgm:pt modelId="{E6165FD7-DE2F-B249-8F66-FB04F1F4E7B3}" type="parTrans" cxnId="{86829D18-2795-6540-AB3C-AE28328301D5}">
      <dgm:prSet/>
      <dgm:spPr/>
      <dgm:t>
        <a:bodyPr/>
        <a:lstStyle/>
        <a:p>
          <a:endParaRPr lang="en-US"/>
        </a:p>
      </dgm:t>
    </dgm:pt>
    <dgm:pt modelId="{847D851B-D25E-A34E-A62D-24C412862FF7}" type="sibTrans" cxnId="{86829D18-2795-6540-AB3C-AE28328301D5}">
      <dgm:prSet/>
      <dgm:spPr/>
      <dgm:t>
        <a:bodyPr/>
        <a:lstStyle/>
        <a:p>
          <a:endParaRPr lang="en-US"/>
        </a:p>
      </dgm:t>
    </dgm:pt>
    <dgm:pt modelId="{A5D76E6B-A635-B444-AEF2-76144638830E}">
      <dgm:prSet phldrT="[Text]" custT="1"/>
      <dgm:spPr/>
      <dgm:t>
        <a:bodyPr/>
        <a:lstStyle/>
        <a:p>
          <a:r>
            <a:rPr lang="en-US" sz="1100" dirty="0" smtClean="0"/>
            <a:t>Peer Learning</a:t>
          </a:r>
          <a:endParaRPr lang="en-US" sz="1100" dirty="0"/>
        </a:p>
      </dgm:t>
    </dgm:pt>
    <dgm:pt modelId="{7AAF3310-EC63-8F41-BE1E-3AC1ADCACF1C}" type="parTrans" cxnId="{2B35A7F6-82DA-B84B-97F1-F200F6252DD7}">
      <dgm:prSet/>
      <dgm:spPr/>
      <dgm:t>
        <a:bodyPr/>
        <a:lstStyle/>
        <a:p>
          <a:endParaRPr lang="en-US"/>
        </a:p>
      </dgm:t>
    </dgm:pt>
    <dgm:pt modelId="{D1A66204-1607-AE49-8220-8CB069ACD30F}" type="sibTrans" cxnId="{2B35A7F6-82DA-B84B-97F1-F200F6252DD7}">
      <dgm:prSet/>
      <dgm:spPr/>
      <dgm:t>
        <a:bodyPr/>
        <a:lstStyle/>
        <a:p>
          <a:endParaRPr lang="en-US"/>
        </a:p>
      </dgm:t>
    </dgm:pt>
    <dgm:pt modelId="{5ADEC112-FBD1-AA48-A821-0284DEB0669F}">
      <dgm:prSet phldrT="[Text]" custT="1"/>
      <dgm:spPr/>
      <dgm:t>
        <a:bodyPr/>
        <a:lstStyle/>
        <a:p>
          <a:r>
            <a:rPr lang="en-US" sz="1100" dirty="0" smtClean="0"/>
            <a:t>Success Connect</a:t>
          </a:r>
        </a:p>
        <a:p>
          <a:r>
            <a:rPr lang="en-US" sz="700" dirty="0" smtClean="0"/>
            <a:t>(Early Alert/Intervention)</a:t>
          </a:r>
          <a:endParaRPr lang="en-US" sz="700" dirty="0"/>
        </a:p>
      </dgm:t>
    </dgm:pt>
    <dgm:pt modelId="{F48BEFE2-99E9-054D-B3AC-CAC985F953C1}" type="parTrans" cxnId="{1957D7C1-CB40-944F-8573-3EECF11CC223}">
      <dgm:prSet/>
      <dgm:spPr/>
      <dgm:t>
        <a:bodyPr/>
        <a:lstStyle/>
        <a:p>
          <a:endParaRPr lang="en-US"/>
        </a:p>
      </dgm:t>
    </dgm:pt>
    <dgm:pt modelId="{9C2B5D76-A0FF-D54F-BA94-B8CA26221679}" type="sibTrans" cxnId="{1957D7C1-CB40-944F-8573-3EECF11CC223}">
      <dgm:prSet/>
      <dgm:spPr/>
      <dgm:t>
        <a:bodyPr/>
        <a:lstStyle/>
        <a:p>
          <a:endParaRPr lang="en-US"/>
        </a:p>
      </dgm:t>
    </dgm:pt>
    <dgm:pt modelId="{3D38C9CF-30EC-614D-9E2A-37F50A49B7FF}">
      <dgm:prSet phldrT="[Text]"/>
      <dgm:spPr/>
      <dgm:t>
        <a:bodyPr/>
        <a:lstStyle/>
        <a:p>
          <a:r>
            <a:rPr lang="en-US" dirty="0" smtClean="0"/>
            <a:t>Course Specific Support (Tutoring, SI, Writing) </a:t>
          </a:r>
          <a:endParaRPr lang="en-US" dirty="0"/>
        </a:p>
      </dgm:t>
    </dgm:pt>
    <dgm:pt modelId="{281D27A1-09B7-6B49-A94C-79E11F1DF491}" type="parTrans" cxnId="{57400F54-A540-B54C-AD20-46CFE2692A87}">
      <dgm:prSet/>
      <dgm:spPr/>
      <dgm:t>
        <a:bodyPr/>
        <a:lstStyle/>
        <a:p>
          <a:endParaRPr lang="en-US"/>
        </a:p>
      </dgm:t>
    </dgm:pt>
    <dgm:pt modelId="{7AA00994-620B-6E45-9FF9-3FDCD543458A}" type="sibTrans" cxnId="{57400F54-A540-B54C-AD20-46CFE2692A87}">
      <dgm:prSet/>
      <dgm:spPr/>
      <dgm:t>
        <a:bodyPr/>
        <a:lstStyle/>
        <a:p>
          <a:endParaRPr lang="en-US"/>
        </a:p>
      </dgm:t>
    </dgm:pt>
    <dgm:pt modelId="{69AFD5C7-CB64-EF4E-B8B7-B974F0DFE6E7}">
      <dgm:prSet phldrT="[Text]"/>
      <dgm:spPr/>
      <dgm:t>
        <a:bodyPr/>
        <a:lstStyle/>
        <a:p>
          <a:r>
            <a:rPr lang="en-US" dirty="0" smtClean="0"/>
            <a:t>Out-to-Lunch</a:t>
          </a:r>
          <a:endParaRPr lang="en-US" dirty="0"/>
        </a:p>
      </dgm:t>
    </dgm:pt>
    <dgm:pt modelId="{305AF6B6-3759-5543-A455-15E17C3E2142}" type="parTrans" cxnId="{DCB92014-4513-D048-A653-612ACBE62949}">
      <dgm:prSet/>
      <dgm:spPr/>
      <dgm:t>
        <a:bodyPr/>
        <a:lstStyle/>
        <a:p>
          <a:endParaRPr lang="en-US"/>
        </a:p>
      </dgm:t>
    </dgm:pt>
    <dgm:pt modelId="{A568E68C-32EC-B344-AEED-22F88920D69F}" type="sibTrans" cxnId="{DCB92014-4513-D048-A653-612ACBE62949}">
      <dgm:prSet/>
      <dgm:spPr/>
      <dgm:t>
        <a:bodyPr/>
        <a:lstStyle/>
        <a:p>
          <a:endParaRPr lang="en-US"/>
        </a:p>
      </dgm:t>
    </dgm:pt>
    <dgm:pt modelId="{3A791A75-69B0-BC47-A799-2E0A02EC84BF}">
      <dgm:prSet phldrT="[Text]"/>
      <dgm:spPr/>
      <dgm:t>
        <a:bodyPr/>
        <a:lstStyle/>
        <a:p>
          <a:r>
            <a:rPr lang="en-US" dirty="0" smtClean="0"/>
            <a:t>Pre-Calculus Review Summer Program</a:t>
          </a:r>
          <a:endParaRPr lang="en-US" dirty="0"/>
        </a:p>
      </dgm:t>
    </dgm:pt>
    <dgm:pt modelId="{319F67D7-E8A6-FA4A-B529-F0DF981FF888}" type="parTrans" cxnId="{11D6EB0A-681B-1349-8C86-72F5420EA8A4}">
      <dgm:prSet/>
      <dgm:spPr/>
      <dgm:t>
        <a:bodyPr/>
        <a:lstStyle/>
        <a:p>
          <a:endParaRPr lang="en-US"/>
        </a:p>
      </dgm:t>
    </dgm:pt>
    <dgm:pt modelId="{15A2DAC9-0643-BE46-A10A-C9A5023E18AA}" type="sibTrans" cxnId="{11D6EB0A-681B-1349-8C86-72F5420EA8A4}">
      <dgm:prSet/>
      <dgm:spPr/>
      <dgm:t>
        <a:bodyPr/>
        <a:lstStyle/>
        <a:p>
          <a:endParaRPr lang="en-US"/>
        </a:p>
      </dgm:t>
    </dgm:pt>
    <dgm:pt modelId="{FB6006FF-B604-F84B-AE15-1A8D55EF5AF4}">
      <dgm:prSet phldrT="[Text]"/>
      <dgm:spPr/>
      <dgm:t>
        <a:bodyPr/>
        <a:lstStyle/>
        <a:p>
          <a:r>
            <a:rPr lang="en-US" dirty="0" smtClean="0"/>
            <a:t>Peer Leadership</a:t>
          </a:r>
          <a:endParaRPr lang="en-US" dirty="0"/>
        </a:p>
      </dgm:t>
    </dgm:pt>
    <dgm:pt modelId="{07B86F80-8CB1-BC43-887E-DC987274CFFF}" type="parTrans" cxnId="{D1AB59CA-8B38-8548-8279-427D2113FE9A}">
      <dgm:prSet/>
      <dgm:spPr/>
      <dgm:t>
        <a:bodyPr/>
        <a:lstStyle/>
        <a:p>
          <a:endParaRPr lang="en-US"/>
        </a:p>
      </dgm:t>
    </dgm:pt>
    <dgm:pt modelId="{EE37BB2F-717D-E640-A4D6-FCC316DDCF6E}" type="sibTrans" cxnId="{D1AB59CA-8B38-8548-8279-427D2113FE9A}">
      <dgm:prSet/>
      <dgm:spPr/>
      <dgm:t>
        <a:bodyPr/>
        <a:lstStyle/>
        <a:p>
          <a:endParaRPr lang="en-US"/>
        </a:p>
      </dgm:t>
    </dgm:pt>
    <dgm:pt modelId="{E2A61F83-6696-D543-9563-FD61CC1C35E6}">
      <dgm:prSet phldrT="[Text]"/>
      <dgm:spPr/>
      <dgm:t>
        <a:bodyPr/>
        <a:lstStyle/>
        <a:p>
          <a:r>
            <a:rPr lang="en-US" dirty="0" smtClean="0"/>
            <a:t>1st Year Student Outreach</a:t>
          </a:r>
          <a:endParaRPr lang="en-US" dirty="0"/>
        </a:p>
      </dgm:t>
    </dgm:pt>
    <dgm:pt modelId="{D7B9CAF1-443D-5B47-AD08-B65D71A9B929}" type="parTrans" cxnId="{B3ADDFD5-314A-0D42-97CE-45B0F7005345}">
      <dgm:prSet/>
      <dgm:spPr/>
      <dgm:t>
        <a:bodyPr/>
        <a:lstStyle/>
        <a:p>
          <a:endParaRPr lang="en-US"/>
        </a:p>
      </dgm:t>
    </dgm:pt>
    <dgm:pt modelId="{29E33B6E-A619-9F4E-AA33-9658286EBC1F}" type="sibTrans" cxnId="{B3ADDFD5-314A-0D42-97CE-45B0F7005345}">
      <dgm:prSet/>
      <dgm:spPr/>
      <dgm:t>
        <a:bodyPr/>
        <a:lstStyle/>
        <a:p>
          <a:endParaRPr lang="en-US"/>
        </a:p>
      </dgm:t>
    </dgm:pt>
    <dgm:pt modelId="{66D71495-7F73-7B40-9FE2-723C75E8EB54}">
      <dgm:prSet phldrT="[Text]"/>
      <dgm:spPr/>
      <dgm:t>
        <a:bodyPr/>
        <a:lstStyle/>
        <a:p>
          <a:r>
            <a:rPr lang="en-US" dirty="0" smtClean="0"/>
            <a:t>Faculty Referral </a:t>
          </a:r>
          <a:endParaRPr lang="en-US" dirty="0"/>
        </a:p>
      </dgm:t>
    </dgm:pt>
    <dgm:pt modelId="{9329DCBA-D2D0-D843-8A3E-74442603EB9C}" type="parTrans" cxnId="{91E332C1-F830-4248-BA82-0F7F18D331F7}">
      <dgm:prSet/>
      <dgm:spPr/>
      <dgm:t>
        <a:bodyPr/>
        <a:lstStyle/>
        <a:p>
          <a:endParaRPr lang="en-US"/>
        </a:p>
      </dgm:t>
    </dgm:pt>
    <dgm:pt modelId="{5D67681B-AAF9-4147-8E05-C2CE8F44D058}" type="sibTrans" cxnId="{91E332C1-F830-4248-BA82-0F7F18D331F7}">
      <dgm:prSet/>
      <dgm:spPr/>
      <dgm:t>
        <a:bodyPr/>
        <a:lstStyle/>
        <a:p>
          <a:endParaRPr lang="en-US"/>
        </a:p>
      </dgm:t>
    </dgm:pt>
    <dgm:pt modelId="{6B8D9F20-5CFB-3E44-91EC-91CCBD36C7EC}">
      <dgm:prSet phldrT="[Text]"/>
      <dgm:spPr/>
      <dgm:t>
        <a:bodyPr/>
        <a:lstStyle/>
        <a:p>
          <a:r>
            <a:rPr lang="en-US" dirty="0" smtClean="0"/>
            <a:t>1:1 Academic Skill Development &amp; Financial Education (Consultations)</a:t>
          </a:r>
          <a:endParaRPr lang="en-US" dirty="0"/>
        </a:p>
      </dgm:t>
    </dgm:pt>
    <dgm:pt modelId="{41030BD5-DF40-3144-954A-F869A44DDB7F}" type="parTrans" cxnId="{5EB7B37B-B807-364A-A0B7-57830C4CF8CD}">
      <dgm:prSet/>
      <dgm:spPr/>
      <dgm:t>
        <a:bodyPr/>
        <a:lstStyle/>
        <a:p>
          <a:endParaRPr lang="en-US"/>
        </a:p>
      </dgm:t>
    </dgm:pt>
    <dgm:pt modelId="{AFD7A56A-7584-7F4F-B5CB-0DD3E9AD0FD1}" type="sibTrans" cxnId="{5EB7B37B-B807-364A-A0B7-57830C4CF8CD}">
      <dgm:prSet/>
      <dgm:spPr/>
      <dgm:t>
        <a:bodyPr/>
        <a:lstStyle/>
        <a:p>
          <a:endParaRPr lang="en-US"/>
        </a:p>
      </dgm:t>
    </dgm:pt>
    <dgm:pt modelId="{CC336E19-559A-FA4F-A5E8-22FC35781332}">
      <dgm:prSet phldrT="[Text]"/>
      <dgm:spPr/>
      <dgm:t>
        <a:bodyPr/>
        <a:lstStyle/>
        <a:p>
          <a:r>
            <a:rPr lang="en-US" dirty="0" smtClean="0"/>
            <a:t>Academic &amp; Financial Education Workshops</a:t>
          </a:r>
          <a:endParaRPr lang="en-US" dirty="0"/>
        </a:p>
      </dgm:t>
    </dgm:pt>
    <dgm:pt modelId="{A618C813-110D-A745-B3B7-7F9D28AFDBFE}" type="parTrans" cxnId="{86A0A7FF-D5FB-E44A-8CF0-12148767B300}">
      <dgm:prSet/>
      <dgm:spPr/>
      <dgm:t>
        <a:bodyPr/>
        <a:lstStyle/>
        <a:p>
          <a:endParaRPr lang="en-US"/>
        </a:p>
      </dgm:t>
    </dgm:pt>
    <dgm:pt modelId="{61C76730-F55B-8A4F-BD62-C6E1F563FB66}" type="sibTrans" cxnId="{86A0A7FF-D5FB-E44A-8CF0-12148767B300}">
      <dgm:prSet/>
      <dgm:spPr/>
      <dgm:t>
        <a:bodyPr/>
        <a:lstStyle/>
        <a:p>
          <a:endParaRPr lang="en-US"/>
        </a:p>
      </dgm:t>
    </dgm:pt>
    <dgm:pt modelId="{7B91182E-3366-A94C-8E6F-7F948E284284}">
      <dgm:prSet phldrT="[Text]"/>
      <dgm:spPr/>
      <dgm:t>
        <a:bodyPr/>
        <a:lstStyle/>
        <a:p>
          <a:r>
            <a:rPr lang="en-US" dirty="0" smtClean="0"/>
            <a:t>Success Partners</a:t>
          </a:r>
          <a:endParaRPr lang="en-US" dirty="0"/>
        </a:p>
      </dgm:t>
    </dgm:pt>
    <dgm:pt modelId="{95E3C0DB-9C18-274B-B5B4-AEB2C955E0B8}" type="parTrans" cxnId="{0404AE0F-C038-BD45-A3DC-176F1BE408B0}">
      <dgm:prSet/>
      <dgm:spPr/>
      <dgm:t>
        <a:bodyPr/>
        <a:lstStyle/>
        <a:p>
          <a:endParaRPr lang="en-US"/>
        </a:p>
      </dgm:t>
    </dgm:pt>
    <dgm:pt modelId="{EE027D33-7216-2C41-A0B2-DBF07A3C6688}" type="sibTrans" cxnId="{0404AE0F-C038-BD45-A3DC-176F1BE408B0}">
      <dgm:prSet/>
      <dgm:spPr/>
      <dgm:t>
        <a:bodyPr/>
        <a:lstStyle/>
        <a:p>
          <a:endParaRPr lang="en-US"/>
        </a:p>
      </dgm:t>
    </dgm:pt>
    <dgm:pt modelId="{ACCEFEC1-475D-7E4E-9D05-4D38F56D0D37}">
      <dgm:prSet phldrT="[Text]" custT="1"/>
      <dgm:spPr/>
      <dgm:t>
        <a:bodyPr/>
        <a:lstStyle/>
        <a:p>
          <a:r>
            <a:rPr lang="en-US" sz="1100" dirty="0" smtClean="0"/>
            <a:t>Transfer &amp; </a:t>
          </a:r>
          <a:br>
            <a:rPr lang="en-US" sz="1100" dirty="0" smtClean="0"/>
          </a:br>
          <a:r>
            <a:rPr lang="en-US" sz="1100" dirty="0" smtClean="0"/>
            <a:t>Special Student Populations</a:t>
          </a:r>
          <a:endParaRPr lang="en-US" sz="1100" dirty="0"/>
        </a:p>
      </dgm:t>
    </dgm:pt>
    <dgm:pt modelId="{6580CD51-19D6-FC46-ABBC-035ECA2DF542}" type="parTrans" cxnId="{FBB98236-4B92-6D43-BB1C-60E48C5862EE}">
      <dgm:prSet/>
      <dgm:spPr/>
      <dgm:t>
        <a:bodyPr/>
        <a:lstStyle/>
        <a:p>
          <a:endParaRPr lang="en-US"/>
        </a:p>
      </dgm:t>
    </dgm:pt>
    <dgm:pt modelId="{4F27AC7A-8A6F-B049-B4BF-A53E86662D12}" type="sibTrans" cxnId="{FBB98236-4B92-6D43-BB1C-60E48C5862EE}">
      <dgm:prSet/>
      <dgm:spPr/>
      <dgm:t>
        <a:bodyPr/>
        <a:lstStyle/>
        <a:p>
          <a:endParaRPr lang="en-US"/>
        </a:p>
      </dgm:t>
    </dgm:pt>
    <dgm:pt modelId="{C0539DF1-F5E7-A149-A437-1AB85B3A55CF}">
      <dgm:prSet phldrT="[Text]"/>
      <dgm:spPr/>
      <dgm:t>
        <a:bodyPr/>
        <a:lstStyle/>
        <a:p>
          <a:r>
            <a:rPr lang="en-US" dirty="0" smtClean="0"/>
            <a:t>Residential Bridge Program</a:t>
          </a:r>
          <a:endParaRPr lang="en-US" dirty="0"/>
        </a:p>
      </dgm:t>
    </dgm:pt>
    <dgm:pt modelId="{EEF5BFDE-5FA3-4743-A06D-39480F8A4CD8}" type="parTrans" cxnId="{116A1865-1082-F747-ACCE-F7BAFE14C81D}">
      <dgm:prSet/>
      <dgm:spPr/>
      <dgm:t>
        <a:bodyPr/>
        <a:lstStyle/>
        <a:p>
          <a:endParaRPr lang="en-US"/>
        </a:p>
      </dgm:t>
    </dgm:pt>
    <dgm:pt modelId="{5B1C8E2D-9DBB-A940-B020-57808BBED2CF}" type="sibTrans" cxnId="{116A1865-1082-F747-ACCE-F7BAFE14C81D}">
      <dgm:prSet/>
      <dgm:spPr/>
      <dgm:t>
        <a:bodyPr/>
        <a:lstStyle/>
        <a:p>
          <a:endParaRPr lang="en-US"/>
        </a:p>
      </dgm:t>
    </dgm:pt>
    <dgm:pt modelId="{A4A6FCC9-094E-034B-A182-455B8419C2C1}">
      <dgm:prSet phldrT="[Text]"/>
      <dgm:spPr/>
      <dgm:t>
        <a:bodyPr/>
        <a:lstStyle/>
        <a:p>
          <a:r>
            <a:rPr lang="en-US" dirty="0" smtClean="0"/>
            <a:t>NSE</a:t>
          </a:r>
          <a:endParaRPr lang="en-US" dirty="0"/>
        </a:p>
      </dgm:t>
    </dgm:pt>
    <dgm:pt modelId="{B8D76D1D-1FFA-7F45-BC3D-2884DA66A780}" type="parTrans" cxnId="{D9CFBD99-2151-B548-81AF-CF7F3B2B62FF}">
      <dgm:prSet/>
      <dgm:spPr/>
      <dgm:t>
        <a:bodyPr/>
        <a:lstStyle/>
        <a:p>
          <a:endParaRPr lang="en-US"/>
        </a:p>
      </dgm:t>
    </dgm:pt>
    <dgm:pt modelId="{9E798C61-E58E-074F-8B31-78BA78A6CE57}" type="sibTrans" cxnId="{D9CFBD99-2151-B548-81AF-CF7F3B2B62FF}">
      <dgm:prSet/>
      <dgm:spPr/>
      <dgm:t>
        <a:bodyPr/>
        <a:lstStyle/>
        <a:p>
          <a:endParaRPr lang="en-US"/>
        </a:p>
      </dgm:t>
    </dgm:pt>
    <dgm:pt modelId="{99ACFDD5-8A9B-6942-967C-4BE5FF11DC8D}">
      <dgm:prSet phldrT="[Text]"/>
      <dgm:spPr/>
      <dgm:t>
        <a:bodyPr/>
        <a:lstStyle/>
        <a:p>
          <a:r>
            <a:rPr lang="en-US" dirty="0" smtClean="0"/>
            <a:t>Sophomores</a:t>
          </a:r>
          <a:endParaRPr lang="en-US" dirty="0"/>
        </a:p>
      </dgm:t>
    </dgm:pt>
    <dgm:pt modelId="{6E20229F-CBEF-3A4C-934C-F6EA98AACDA1}" type="parTrans" cxnId="{E2C3B2DF-6C84-7D4C-8BA3-11A7599FA58C}">
      <dgm:prSet/>
      <dgm:spPr/>
      <dgm:t>
        <a:bodyPr/>
        <a:lstStyle/>
        <a:p>
          <a:endParaRPr lang="en-US"/>
        </a:p>
      </dgm:t>
    </dgm:pt>
    <dgm:pt modelId="{1FF87E4E-CC6C-604E-943F-9FB8AF0C81BC}" type="sibTrans" cxnId="{E2C3B2DF-6C84-7D4C-8BA3-11A7599FA58C}">
      <dgm:prSet/>
      <dgm:spPr/>
      <dgm:t>
        <a:bodyPr/>
        <a:lstStyle/>
        <a:p>
          <a:endParaRPr lang="en-US"/>
        </a:p>
      </dgm:t>
    </dgm:pt>
    <dgm:pt modelId="{470E5ADB-3A9E-BE41-8ACF-CF3D06140A01}">
      <dgm:prSet phldrT="[Text]"/>
      <dgm:spPr/>
      <dgm:t>
        <a:bodyPr/>
        <a:lstStyle/>
        <a:p>
          <a:r>
            <a:rPr lang="en-US" dirty="0" smtClean="0"/>
            <a:t>Transfers</a:t>
          </a:r>
          <a:endParaRPr lang="en-US" dirty="0"/>
        </a:p>
      </dgm:t>
    </dgm:pt>
    <dgm:pt modelId="{0FA0EF62-7AE6-0B40-82F2-DA1D616C8402}" type="parTrans" cxnId="{AB1E958F-EFCD-5B43-B8C8-E38B64CA1909}">
      <dgm:prSet/>
      <dgm:spPr/>
      <dgm:t>
        <a:bodyPr/>
        <a:lstStyle/>
        <a:p>
          <a:endParaRPr lang="en-US"/>
        </a:p>
      </dgm:t>
    </dgm:pt>
    <dgm:pt modelId="{6A38C077-4E45-FB41-886E-D5BF2E6620DD}" type="sibTrans" cxnId="{AB1E958F-EFCD-5B43-B8C8-E38B64CA1909}">
      <dgm:prSet/>
      <dgm:spPr/>
      <dgm:t>
        <a:bodyPr/>
        <a:lstStyle/>
        <a:p>
          <a:endParaRPr lang="en-US"/>
        </a:p>
      </dgm:t>
    </dgm:pt>
    <dgm:pt modelId="{C80E4DC2-031B-BF4B-941A-7C0F86CDAFC8}">
      <dgm:prSet phldrT="[Text]"/>
      <dgm:spPr/>
      <dgm:t>
        <a:bodyPr/>
        <a:lstStyle/>
        <a:p>
          <a:r>
            <a:rPr lang="en-US" dirty="0" smtClean="0"/>
            <a:t>Veterans</a:t>
          </a:r>
          <a:endParaRPr lang="en-US" dirty="0"/>
        </a:p>
      </dgm:t>
    </dgm:pt>
    <dgm:pt modelId="{DC7D6284-4BE7-DF47-A28E-F36BBD557B29}" type="parTrans" cxnId="{1012B211-36F3-504A-A455-031248B3CD41}">
      <dgm:prSet/>
      <dgm:spPr/>
      <dgm:t>
        <a:bodyPr/>
        <a:lstStyle/>
        <a:p>
          <a:endParaRPr lang="en-US"/>
        </a:p>
      </dgm:t>
    </dgm:pt>
    <dgm:pt modelId="{82412E69-8F15-2141-B26A-E228E0F3D4B6}" type="sibTrans" cxnId="{1012B211-36F3-504A-A455-031248B3CD41}">
      <dgm:prSet/>
      <dgm:spPr/>
      <dgm:t>
        <a:bodyPr/>
        <a:lstStyle/>
        <a:p>
          <a:endParaRPr lang="en-US"/>
        </a:p>
      </dgm:t>
    </dgm:pt>
    <dgm:pt modelId="{059DF36C-44B3-F546-BA88-8DED72E2D450}" type="pres">
      <dgm:prSet presAssocID="{557ED5C9-E826-7040-8729-7CA587BCBCD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C83CBD-0EA0-7442-A919-1B63B05DFDF2}" type="pres">
      <dgm:prSet presAssocID="{E61454F7-74A0-544B-8065-F68ED9049569}" presName="root1" presStyleCnt="0"/>
      <dgm:spPr/>
    </dgm:pt>
    <dgm:pt modelId="{8C08E568-06D2-0742-9149-8D624397DBD1}" type="pres">
      <dgm:prSet presAssocID="{E61454F7-74A0-544B-8065-F68ED9049569}" presName="LevelOneTextNode" presStyleLbl="node0" presStyleIdx="0" presStyleCnt="1" custScaleY="1345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7E7F67-08FB-3543-B23C-24FFB767BD88}" type="pres">
      <dgm:prSet presAssocID="{E61454F7-74A0-544B-8065-F68ED9049569}" presName="level2hierChild" presStyleCnt="0"/>
      <dgm:spPr/>
    </dgm:pt>
    <dgm:pt modelId="{3A1594FC-AA10-1C4E-B93E-BDFE6D78F0D8}" type="pres">
      <dgm:prSet presAssocID="{7AAF3310-EC63-8F41-BE1E-3AC1ADCACF1C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E9F426C5-9B5A-7F49-901A-AD49B8AD80FD}" type="pres">
      <dgm:prSet presAssocID="{7AAF3310-EC63-8F41-BE1E-3AC1ADCACF1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48CD6998-73DB-4844-97AF-264FF092D8E7}" type="pres">
      <dgm:prSet presAssocID="{A5D76E6B-A635-B444-AEF2-76144638830E}" presName="root2" presStyleCnt="0"/>
      <dgm:spPr/>
    </dgm:pt>
    <dgm:pt modelId="{26F18A0A-6EE8-0F45-9075-66C76D8F1216}" type="pres">
      <dgm:prSet presAssocID="{A5D76E6B-A635-B444-AEF2-76144638830E}" presName="LevelTwoTextNode" presStyleLbl="node2" presStyleIdx="0" presStyleCnt="3" custScaleY="1883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74B2A8-97B2-A049-8D47-BC34D06008BC}" type="pres">
      <dgm:prSet presAssocID="{A5D76E6B-A635-B444-AEF2-76144638830E}" presName="level3hierChild" presStyleCnt="0"/>
      <dgm:spPr/>
    </dgm:pt>
    <dgm:pt modelId="{A63CA1E8-7BA4-6840-8BBF-6164D5BB92C7}" type="pres">
      <dgm:prSet presAssocID="{281D27A1-09B7-6B49-A94C-79E11F1DF491}" presName="conn2-1" presStyleLbl="parChTrans1D3" presStyleIdx="0" presStyleCnt="14"/>
      <dgm:spPr/>
      <dgm:t>
        <a:bodyPr/>
        <a:lstStyle/>
        <a:p>
          <a:endParaRPr lang="en-US"/>
        </a:p>
      </dgm:t>
    </dgm:pt>
    <dgm:pt modelId="{D63DC432-EEA7-184F-8208-FB77C4C06725}" type="pres">
      <dgm:prSet presAssocID="{281D27A1-09B7-6B49-A94C-79E11F1DF491}" presName="connTx" presStyleLbl="parChTrans1D3" presStyleIdx="0" presStyleCnt="14"/>
      <dgm:spPr/>
      <dgm:t>
        <a:bodyPr/>
        <a:lstStyle/>
        <a:p>
          <a:endParaRPr lang="en-US"/>
        </a:p>
      </dgm:t>
    </dgm:pt>
    <dgm:pt modelId="{9C039858-8D13-0F46-B57C-C2CF6CFF0774}" type="pres">
      <dgm:prSet presAssocID="{3D38C9CF-30EC-614D-9E2A-37F50A49B7FF}" presName="root2" presStyleCnt="0"/>
      <dgm:spPr/>
    </dgm:pt>
    <dgm:pt modelId="{1800F58B-AEA5-2B45-AECE-D8DE20F1FB92}" type="pres">
      <dgm:prSet presAssocID="{3D38C9CF-30EC-614D-9E2A-37F50A49B7FF}" presName="LevelTwoTextNode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43486B-E24F-284C-9933-C14BCF2255C9}" type="pres">
      <dgm:prSet presAssocID="{3D38C9CF-30EC-614D-9E2A-37F50A49B7FF}" presName="level3hierChild" presStyleCnt="0"/>
      <dgm:spPr/>
    </dgm:pt>
    <dgm:pt modelId="{2AA7D225-037E-AA41-85A6-177D17A6746B}" type="pres">
      <dgm:prSet presAssocID="{305AF6B6-3759-5543-A455-15E17C3E2142}" presName="conn2-1" presStyleLbl="parChTrans1D3" presStyleIdx="1" presStyleCnt="14"/>
      <dgm:spPr/>
      <dgm:t>
        <a:bodyPr/>
        <a:lstStyle/>
        <a:p>
          <a:endParaRPr lang="en-US"/>
        </a:p>
      </dgm:t>
    </dgm:pt>
    <dgm:pt modelId="{676DC074-679C-F347-B04B-629F24FDB8F3}" type="pres">
      <dgm:prSet presAssocID="{305AF6B6-3759-5543-A455-15E17C3E2142}" presName="connTx" presStyleLbl="parChTrans1D3" presStyleIdx="1" presStyleCnt="14"/>
      <dgm:spPr/>
      <dgm:t>
        <a:bodyPr/>
        <a:lstStyle/>
        <a:p>
          <a:endParaRPr lang="en-US"/>
        </a:p>
      </dgm:t>
    </dgm:pt>
    <dgm:pt modelId="{7426F5CA-21FA-5448-9FD7-0164595A4EB3}" type="pres">
      <dgm:prSet presAssocID="{69AFD5C7-CB64-EF4E-B8B7-B974F0DFE6E7}" presName="root2" presStyleCnt="0"/>
      <dgm:spPr/>
    </dgm:pt>
    <dgm:pt modelId="{7ACD8910-3195-C24C-ABD6-579C2C60F1F7}" type="pres">
      <dgm:prSet presAssocID="{69AFD5C7-CB64-EF4E-B8B7-B974F0DFE6E7}" presName="LevelTwoTextNode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37D4D8-714D-A047-B201-93F0F20E2696}" type="pres">
      <dgm:prSet presAssocID="{69AFD5C7-CB64-EF4E-B8B7-B974F0DFE6E7}" presName="level3hierChild" presStyleCnt="0"/>
      <dgm:spPr/>
    </dgm:pt>
    <dgm:pt modelId="{80922DE1-C25D-B64D-B2EF-C0E04FE83607}" type="pres">
      <dgm:prSet presAssocID="{319F67D7-E8A6-FA4A-B529-F0DF981FF888}" presName="conn2-1" presStyleLbl="parChTrans1D3" presStyleIdx="2" presStyleCnt="14"/>
      <dgm:spPr/>
      <dgm:t>
        <a:bodyPr/>
        <a:lstStyle/>
        <a:p>
          <a:endParaRPr lang="en-US"/>
        </a:p>
      </dgm:t>
    </dgm:pt>
    <dgm:pt modelId="{73B426BE-0036-4B42-8F13-72F5BE10BA46}" type="pres">
      <dgm:prSet presAssocID="{319F67D7-E8A6-FA4A-B529-F0DF981FF888}" presName="connTx" presStyleLbl="parChTrans1D3" presStyleIdx="2" presStyleCnt="14"/>
      <dgm:spPr/>
      <dgm:t>
        <a:bodyPr/>
        <a:lstStyle/>
        <a:p>
          <a:endParaRPr lang="en-US"/>
        </a:p>
      </dgm:t>
    </dgm:pt>
    <dgm:pt modelId="{B4147102-14D5-4D41-9147-DEA7860AEC18}" type="pres">
      <dgm:prSet presAssocID="{3A791A75-69B0-BC47-A799-2E0A02EC84BF}" presName="root2" presStyleCnt="0"/>
      <dgm:spPr/>
    </dgm:pt>
    <dgm:pt modelId="{16AB6183-5360-3649-94E4-F41B801C3BB8}" type="pres">
      <dgm:prSet presAssocID="{3A791A75-69B0-BC47-A799-2E0A02EC84BF}" presName="LevelTwoTextNode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419B32-2104-8F40-B4F7-D900C4BB78EA}" type="pres">
      <dgm:prSet presAssocID="{3A791A75-69B0-BC47-A799-2E0A02EC84BF}" presName="level3hierChild" presStyleCnt="0"/>
      <dgm:spPr/>
    </dgm:pt>
    <dgm:pt modelId="{2605A0BB-3D00-1E42-B00E-D23047A8E731}" type="pres">
      <dgm:prSet presAssocID="{07B86F80-8CB1-BC43-887E-DC987274CFFF}" presName="conn2-1" presStyleLbl="parChTrans1D3" presStyleIdx="3" presStyleCnt="14"/>
      <dgm:spPr/>
      <dgm:t>
        <a:bodyPr/>
        <a:lstStyle/>
        <a:p>
          <a:endParaRPr lang="en-US"/>
        </a:p>
      </dgm:t>
    </dgm:pt>
    <dgm:pt modelId="{EC96BEB4-149A-0640-82E4-382976285162}" type="pres">
      <dgm:prSet presAssocID="{07B86F80-8CB1-BC43-887E-DC987274CFFF}" presName="connTx" presStyleLbl="parChTrans1D3" presStyleIdx="3" presStyleCnt="14"/>
      <dgm:spPr/>
      <dgm:t>
        <a:bodyPr/>
        <a:lstStyle/>
        <a:p>
          <a:endParaRPr lang="en-US"/>
        </a:p>
      </dgm:t>
    </dgm:pt>
    <dgm:pt modelId="{DA7F4DE3-3E64-4342-9E94-5347D8244D70}" type="pres">
      <dgm:prSet presAssocID="{FB6006FF-B604-F84B-AE15-1A8D55EF5AF4}" presName="root2" presStyleCnt="0"/>
      <dgm:spPr/>
    </dgm:pt>
    <dgm:pt modelId="{7F9BFDD1-A278-4347-9381-C0334B76A570}" type="pres">
      <dgm:prSet presAssocID="{FB6006FF-B604-F84B-AE15-1A8D55EF5AF4}" presName="LevelTwoTextNode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970708-8B48-354E-8C1A-A30EC10DE6EE}" type="pres">
      <dgm:prSet presAssocID="{FB6006FF-B604-F84B-AE15-1A8D55EF5AF4}" presName="level3hierChild" presStyleCnt="0"/>
      <dgm:spPr/>
    </dgm:pt>
    <dgm:pt modelId="{C0C08E03-EAA7-0B45-9D1E-62FCEA8EAB3B}" type="pres">
      <dgm:prSet presAssocID="{F48BEFE2-99E9-054D-B3AC-CAC985F953C1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99785B8B-5B81-D94D-80DB-1CA5D98B3A34}" type="pres">
      <dgm:prSet presAssocID="{F48BEFE2-99E9-054D-B3AC-CAC985F953C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B490633-74E8-1F43-B212-497128534D3C}" type="pres">
      <dgm:prSet presAssocID="{5ADEC112-FBD1-AA48-A821-0284DEB0669F}" presName="root2" presStyleCnt="0"/>
      <dgm:spPr/>
    </dgm:pt>
    <dgm:pt modelId="{5E3853D7-ED20-1D4A-9956-77B6FA1FD361}" type="pres">
      <dgm:prSet presAssocID="{5ADEC112-FBD1-AA48-A821-0284DEB0669F}" presName="LevelTwoTextNode" presStyleLbl="node2" presStyleIdx="1" presStyleCnt="3" custScaleY="1928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7513D6-9FE5-0547-8D1D-048853AD0DDA}" type="pres">
      <dgm:prSet presAssocID="{5ADEC112-FBD1-AA48-A821-0284DEB0669F}" presName="level3hierChild" presStyleCnt="0"/>
      <dgm:spPr/>
    </dgm:pt>
    <dgm:pt modelId="{2DD8D0B1-A07D-6947-80EF-4CEBBAA43D1D}" type="pres">
      <dgm:prSet presAssocID="{D7B9CAF1-443D-5B47-AD08-B65D71A9B929}" presName="conn2-1" presStyleLbl="parChTrans1D3" presStyleIdx="4" presStyleCnt="14"/>
      <dgm:spPr/>
      <dgm:t>
        <a:bodyPr/>
        <a:lstStyle/>
        <a:p>
          <a:endParaRPr lang="en-US"/>
        </a:p>
      </dgm:t>
    </dgm:pt>
    <dgm:pt modelId="{71ADEED9-BE29-3E48-A0EE-CB283B8935E3}" type="pres">
      <dgm:prSet presAssocID="{D7B9CAF1-443D-5B47-AD08-B65D71A9B929}" presName="connTx" presStyleLbl="parChTrans1D3" presStyleIdx="4" presStyleCnt="14"/>
      <dgm:spPr/>
      <dgm:t>
        <a:bodyPr/>
        <a:lstStyle/>
        <a:p>
          <a:endParaRPr lang="en-US"/>
        </a:p>
      </dgm:t>
    </dgm:pt>
    <dgm:pt modelId="{43FE6A22-62C1-4840-9B9B-AC6C3E201895}" type="pres">
      <dgm:prSet presAssocID="{E2A61F83-6696-D543-9563-FD61CC1C35E6}" presName="root2" presStyleCnt="0"/>
      <dgm:spPr/>
    </dgm:pt>
    <dgm:pt modelId="{BF9BCF79-6113-D848-BE46-CF272A097D2E}" type="pres">
      <dgm:prSet presAssocID="{E2A61F83-6696-D543-9563-FD61CC1C35E6}" presName="LevelTwoTextNode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9DD456-E6FA-3C44-B5BD-008554CFF157}" type="pres">
      <dgm:prSet presAssocID="{E2A61F83-6696-D543-9563-FD61CC1C35E6}" presName="level3hierChild" presStyleCnt="0"/>
      <dgm:spPr/>
    </dgm:pt>
    <dgm:pt modelId="{C3149A5D-E4A7-594B-9C78-52384752DAFD}" type="pres">
      <dgm:prSet presAssocID="{9329DCBA-D2D0-D843-8A3E-74442603EB9C}" presName="conn2-1" presStyleLbl="parChTrans1D3" presStyleIdx="5" presStyleCnt="14"/>
      <dgm:spPr/>
      <dgm:t>
        <a:bodyPr/>
        <a:lstStyle/>
        <a:p>
          <a:endParaRPr lang="en-US"/>
        </a:p>
      </dgm:t>
    </dgm:pt>
    <dgm:pt modelId="{72105BFA-40C8-E846-9B06-3FBDEAA06597}" type="pres">
      <dgm:prSet presAssocID="{9329DCBA-D2D0-D843-8A3E-74442603EB9C}" presName="connTx" presStyleLbl="parChTrans1D3" presStyleIdx="5" presStyleCnt="14"/>
      <dgm:spPr/>
      <dgm:t>
        <a:bodyPr/>
        <a:lstStyle/>
        <a:p>
          <a:endParaRPr lang="en-US"/>
        </a:p>
      </dgm:t>
    </dgm:pt>
    <dgm:pt modelId="{A22F6117-DF66-8341-B055-2B10FBFE0EE3}" type="pres">
      <dgm:prSet presAssocID="{66D71495-7F73-7B40-9FE2-723C75E8EB54}" presName="root2" presStyleCnt="0"/>
      <dgm:spPr/>
    </dgm:pt>
    <dgm:pt modelId="{5C0DE4ED-098E-A14F-A0DD-0A7619DC8FF2}" type="pres">
      <dgm:prSet presAssocID="{66D71495-7F73-7B40-9FE2-723C75E8EB54}" presName="LevelTwoTextNode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75B326-99F3-BE46-8416-523C2CB94C50}" type="pres">
      <dgm:prSet presAssocID="{66D71495-7F73-7B40-9FE2-723C75E8EB54}" presName="level3hierChild" presStyleCnt="0"/>
      <dgm:spPr/>
    </dgm:pt>
    <dgm:pt modelId="{90042A0B-F864-794D-A8BC-64AE23F1C380}" type="pres">
      <dgm:prSet presAssocID="{41030BD5-DF40-3144-954A-F869A44DDB7F}" presName="conn2-1" presStyleLbl="parChTrans1D3" presStyleIdx="6" presStyleCnt="14"/>
      <dgm:spPr/>
      <dgm:t>
        <a:bodyPr/>
        <a:lstStyle/>
        <a:p>
          <a:endParaRPr lang="en-US"/>
        </a:p>
      </dgm:t>
    </dgm:pt>
    <dgm:pt modelId="{0213F4CC-1FD3-8147-B6FE-0FB144E6A8AA}" type="pres">
      <dgm:prSet presAssocID="{41030BD5-DF40-3144-954A-F869A44DDB7F}" presName="connTx" presStyleLbl="parChTrans1D3" presStyleIdx="6" presStyleCnt="14"/>
      <dgm:spPr/>
      <dgm:t>
        <a:bodyPr/>
        <a:lstStyle/>
        <a:p>
          <a:endParaRPr lang="en-US"/>
        </a:p>
      </dgm:t>
    </dgm:pt>
    <dgm:pt modelId="{D5BF277F-3288-304C-87E6-3BE4E9DD2013}" type="pres">
      <dgm:prSet presAssocID="{6B8D9F20-5CFB-3E44-91EC-91CCBD36C7EC}" presName="root2" presStyleCnt="0"/>
      <dgm:spPr/>
    </dgm:pt>
    <dgm:pt modelId="{A4D1AFD2-0A40-FC4C-B810-6AC79083CC6D}" type="pres">
      <dgm:prSet presAssocID="{6B8D9F20-5CFB-3E44-91EC-91CCBD36C7EC}" presName="LevelTwoTextNode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363FA5-EF94-9842-80A5-7219A4B5FE40}" type="pres">
      <dgm:prSet presAssocID="{6B8D9F20-5CFB-3E44-91EC-91CCBD36C7EC}" presName="level3hierChild" presStyleCnt="0"/>
      <dgm:spPr/>
    </dgm:pt>
    <dgm:pt modelId="{CB2284BA-3579-3B46-A790-1B2038A3210C}" type="pres">
      <dgm:prSet presAssocID="{A618C813-110D-A745-B3B7-7F9D28AFDBFE}" presName="conn2-1" presStyleLbl="parChTrans1D3" presStyleIdx="7" presStyleCnt="14"/>
      <dgm:spPr/>
      <dgm:t>
        <a:bodyPr/>
        <a:lstStyle/>
        <a:p>
          <a:endParaRPr lang="en-US"/>
        </a:p>
      </dgm:t>
    </dgm:pt>
    <dgm:pt modelId="{4211C042-1811-E040-9251-0A44F7BB8AD0}" type="pres">
      <dgm:prSet presAssocID="{A618C813-110D-A745-B3B7-7F9D28AFDBFE}" presName="connTx" presStyleLbl="parChTrans1D3" presStyleIdx="7" presStyleCnt="14"/>
      <dgm:spPr/>
      <dgm:t>
        <a:bodyPr/>
        <a:lstStyle/>
        <a:p>
          <a:endParaRPr lang="en-US"/>
        </a:p>
      </dgm:t>
    </dgm:pt>
    <dgm:pt modelId="{9DA56B23-E20D-EB4D-BB76-74FE6DDAA08B}" type="pres">
      <dgm:prSet presAssocID="{CC336E19-559A-FA4F-A5E8-22FC35781332}" presName="root2" presStyleCnt="0"/>
      <dgm:spPr/>
    </dgm:pt>
    <dgm:pt modelId="{19754377-2F80-7F4A-9373-7B5BC950FCF0}" type="pres">
      <dgm:prSet presAssocID="{CC336E19-559A-FA4F-A5E8-22FC35781332}" presName="LevelTwoTextNode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633502-9182-E94A-ABFC-12264D13CBA3}" type="pres">
      <dgm:prSet presAssocID="{CC336E19-559A-FA4F-A5E8-22FC35781332}" presName="level3hierChild" presStyleCnt="0"/>
      <dgm:spPr/>
    </dgm:pt>
    <dgm:pt modelId="{011239C5-4DCE-A747-BB7D-81FD3874085A}" type="pres">
      <dgm:prSet presAssocID="{95E3C0DB-9C18-274B-B5B4-AEB2C955E0B8}" presName="conn2-1" presStyleLbl="parChTrans1D3" presStyleIdx="8" presStyleCnt="14"/>
      <dgm:spPr/>
      <dgm:t>
        <a:bodyPr/>
        <a:lstStyle/>
        <a:p>
          <a:endParaRPr lang="en-US"/>
        </a:p>
      </dgm:t>
    </dgm:pt>
    <dgm:pt modelId="{8184D8E8-3CDA-7844-B79A-2EDFC308E2FB}" type="pres">
      <dgm:prSet presAssocID="{95E3C0DB-9C18-274B-B5B4-AEB2C955E0B8}" presName="connTx" presStyleLbl="parChTrans1D3" presStyleIdx="8" presStyleCnt="14"/>
      <dgm:spPr/>
      <dgm:t>
        <a:bodyPr/>
        <a:lstStyle/>
        <a:p>
          <a:endParaRPr lang="en-US"/>
        </a:p>
      </dgm:t>
    </dgm:pt>
    <dgm:pt modelId="{49D00770-77E7-2745-8FDF-D338B51BF059}" type="pres">
      <dgm:prSet presAssocID="{7B91182E-3366-A94C-8E6F-7F948E284284}" presName="root2" presStyleCnt="0"/>
      <dgm:spPr/>
    </dgm:pt>
    <dgm:pt modelId="{8BD29B31-80F4-794D-A0CA-42486119A2D9}" type="pres">
      <dgm:prSet presAssocID="{7B91182E-3366-A94C-8E6F-7F948E284284}" presName="LevelTwoTextNode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96D952-F628-554E-ACD9-7AAC75AA51F5}" type="pres">
      <dgm:prSet presAssocID="{7B91182E-3366-A94C-8E6F-7F948E284284}" presName="level3hierChild" presStyleCnt="0"/>
      <dgm:spPr/>
    </dgm:pt>
    <dgm:pt modelId="{D83DCC11-233A-B342-AB13-367EC1C2CFF1}" type="pres">
      <dgm:prSet presAssocID="{6580CD51-19D6-FC46-ABBC-035ECA2DF542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B26EC2C-61E4-C44E-9D9A-9DC2C18F1E56}" type="pres">
      <dgm:prSet presAssocID="{6580CD51-19D6-FC46-ABBC-035ECA2DF54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343D5B2-BE14-0945-8C4B-9A05997CA541}" type="pres">
      <dgm:prSet presAssocID="{ACCEFEC1-475D-7E4E-9D05-4D38F56D0D37}" presName="root2" presStyleCnt="0"/>
      <dgm:spPr/>
    </dgm:pt>
    <dgm:pt modelId="{015295EF-BCA3-9646-8D05-328B4A9B7D18}" type="pres">
      <dgm:prSet presAssocID="{ACCEFEC1-475D-7E4E-9D05-4D38F56D0D37}" presName="LevelTwoTextNode" presStyleLbl="node2" presStyleIdx="2" presStyleCnt="3" custScaleY="2499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BFF82D-536D-6540-8B5E-FAA5AB8DF6AF}" type="pres">
      <dgm:prSet presAssocID="{ACCEFEC1-475D-7E4E-9D05-4D38F56D0D37}" presName="level3hierChild" presStyleCnt="0"/>
      <dgm:spPr/>
    </dgm:pt>
    <dgm:pt modelId="{1326E43F-6C06-864D-B1F3-39943F04C76B}" type="pres">
      <dgm:prSet presAssocID="{EEF5BFDE-5FA3-4743-A06D-39480F8A4CD8}" presName="conn2-1" presStyleLbl="parChTrans1D3" presStyleIdx="9" presStyleCnt="14"/>
      <dgm:spPr/>
      <dgm:t>
        <a:bodyPr/>
        <a:lstStyle/>
        <a:p>
          <a:endParaRPr lang="en-US"/>
        </a:p>
      </dgm:t>
    </dgm:pt>
    <dgm:pt modelId="{A7CD8990-45C8-8E42-9C3B-D0C9B700C7E0}" type="pres">
      <dgm:prSet presAssocID="{EEF5BFDE-5FA3-4743-A06D-39480F8A4CD8}" presName="connTx" presStyleLbl="parChTrans1D3" presStyleIdx="9" presStyleCnt="14"/>
      <dgm:spPr/>
      <dgm:t>
        <a:bodyPr/>
        <a:lstStyle/>
        <a:p>
          <a:endParaRPr lang="en-US"/>
        </a:p>
      </dgm:t>
    </dgm:pt>
    <dgm:pt modelId="{079CA402-9336-C24A-B37B-99CD1B61CB38}" type="pres">
      <dgm:prSet presAssocID="{C0539DF1-F5E7-A149-A437-1AB85B3A55CF}" presName="root2" presStyleCnt="0"/>
      <dgm:spPr/>
    </dgm:pt>
    <dgm:pt modelId="{C23BD137-1891-8B4F-A4D1-3B9313013CD6}" type="pres">
      <dgm:prSet presAssocID="{C0539DF1-F5E7-A149-A437-1AB85B3A55CF}" presName="LevelTwoTextNode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4AAD2D-5330-6C45-9A77-1CAF4EE791C9}" type="pres">
      <dgm:prSet presAssocID="{C0539DF1-F5E7-A149-A437-1AB85B3A55CF}" presName="level3hierChild" presStyleCnt="0"/>
      <dgm:spPr/>
    </dgm:pt>
    <dgm:pt modelId="{E6579E5E-260F-1541-8C3A-CE39B4317B84}" type="pres">
      <dgm:prSet presAssocID="{B8D76D1D-1FFA-7F45-BC3D-2884DA66A780}" presName="conn2-1" presStyleLbl="parChTrans1D3" presStyleIdx="10" presStyleCnt="14"/>
      <dgm:spPr/>
      <dgm:t>
        <a:bodyPr/>
        <a:lstStyle/>
        <a:p>
          <a:endParaRPr lang="en-US"/>
        </a:p>
      </dgm:t>
    </dgm:pt>
    <dgm:pt modelId="{3EA7F5BC-FA76-6849-BB37-25AB795A625E}" type="pres">
      <dgm:prSet presAssocID="{B8D76D1D-1FFA-7F45-BC3D-2884DA66A780}" presName="connTx" presStyleLbl="parChTrans1D3" presStyleIdx="10" presStyleCnt="14"/>
      <dgm:spPr/>
      <dgm:t>
        <a:bodyPr/>
        <a:lstStyle/>
        <a:p>
          <a:endParaRPr lang="en-US"/>
        </a:p>
      </dgm:t>
    </dgm:pt>
    <dgm:pt modelId="{64519A6C-BE06-994E-A1B9-57AE5E3AAC41}" type="pres">
      <dgm:prSet presAssocID="{A4A6FCC9-094E-034B-A182-455B8419C2C1}" presName="root2" presStyleCnt="0"/>
      <dgm:spPr/>
    </dgm:pt>
    <dgm:pt modelId="{8B77020E-DB6B-B945-A85D-6E7D2EACA59F}" type="pres">
      <dgm:prSet presAssocID="{A4A6FCC9-094E-034B-A182-455B8419C2C1}" presName="LevelTwoTextNode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6EC4C3-0DC4-9749-AD26-7C5A10ADCC89}" type="pres">
      <dgm:prSet presAssocID="{A4A6FCC9-094E-034B-A182-455B8419C2C1}" presName="level3hierChild" presStyleCnt="0"/>
      <dgm:spPr/>
    </dgm:pt>
    <dgm:pt modelId="{630E610A-152E-3F48-AEB2-15DCCC5277D1}" type="pres">
      <dgm:prSet presAssocID="{6E20229F-CBEF-3A4C-934C-F6EA98AACDA1}" presName="conn2-1" presStyleLbl="parChTrans1D3" presStyleIdx="11" presStyleCnt="14"/>
      <dgm:spPr/>
      <dgm:t>
        <a:bodyPr/>
        <a:lstStyle/>
        <a:p>
          <a:endParaRPr lang="en-US"/>
        </a:p>
      </dgm:t>
    </dgm:pt>
    <dgm:pt modelId="{575135FD-0318-2C4C-A4A2-821885A7367D}" type="pres">
      <dgm:prSet presAssocID="{6E20229F-CBEF-3A4C-934C-F6EA98AACDA1}" presName="connTx" presStyleLbl="parChTrans1D3" presStyleIdx="11" presStyleCnt="14"/>
      <dgm:spPr/>
      <dgm:t>
        <a:bodyPr/>
        <a:lstStyle/>
        <a:p>
          <a:endParaRPr lang="en-US"/>
        </a:p>
      </dgm:t>
    </dgm:pt>
    <dgm:pt modelId="{D271D01B-E473-5B4A-863B-39040E1ACDDC}" type="pres">
      <dgm:prSet presAssocID="{99ACFDD5-8A9B-6942-967C-4BE5FF11DC8D}" presName="root2" presStyleCnt="0"/>
      <dgm:spPr/>
    </dgm:pt>
    <dgm:pt modelId="{A9767D10-79A5-7B41-9EC7-085D984537FE}" type="pres">
      <dgm:prSet presAssocID="{99ACFDD5-8A9B-6942-967C-4BE5FF11DC8D}" presName="LevelTwoTextNode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EEEEED-42FE-644A-84A9-F1BA25C621A7}" type="pres">
      <dgm:prSet presAssocID="{99ACFDD5-8A9B-6942-967C-4BE5FF11DC8D}" presName="level3hierChild" presStyleCnt="0"/>
      <dgm:spPr/>
    </dgm:pt>
    <dgm:pt modelId="{6CCDFD56-2435-364E-965A-661FB83B3262}" type="pres">
      <dgm:prSet presAssocID="{0FA0EF62-7AE6-0B40-82F2-DA1D616C8402}" presName="conn2-1" presStyleLbl="parChTrans1D3" presStyleIdx="12" presStyleCnt="14"/>
      <dgm:spPr/>
      <dgm:t>
        <a:bodyPr/>
        <a:lstStyle/>
        <a:p>
          <a:endParaRPr lang="en-US"/>
        </a:p>
      </dgm:t>
    </dgm:pt>
    <dgm:pt modelId="{F15E193D-D7E0-B448-8317-FE5C8DB0E1D3}" type="pres">
      <dgm:prSet presAssocID="{0FA0EF62-7AE6-0B40-82F2-DA1D616C8402}" presName="connTx" presStyleLbl="parChTrans1D3" presStyleIdx="12" presStyleCnt="14"/>
      <dgm:spPr/>
      <dgm:t>
        <a:bodyPr/>
        <a:lstStyle/>
        <a:p>
          <a:endParaRPr lang="en-US"/>
        </a:p>
      </dgm:t>
    </dgm:pt>
    <dgm:pt modelId="{50978AD9-1009-BB44-91EC-EEE03637C972}" type="pres">
      <dgm:prSet presAssocID="{470E5ADB-3A9E-BE41-8ACF-CF3D06140A01}" presName="root2" presStyleCnt="0"/>
      <dgm:spPr/>
    </dgm:pt>
    <dgm:pt modelId="{039D9476-24A4-4347-A574-B45FE50F09EE}" type="pres">
      <dgm:prSet presAssocID="{470E5ADB-3A9E-BE41-8ACF-CF3D06140A01}" presName="LevelTwoTextNode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44F9E4-4BE1-4C4D-9C65-78BFD6DAE991}" type="pres">
      <dgm:prSet presAssocID="{470E5ADB-3A9E-BE41-8ACF-CF3D06140A01}" presName="level3hierChild" presStyleCnt="0"/>
      <dgm:spPr/>
    </dgm:pt>
    <dgm:pt modelId="{A3C61341-3488-BF4C-92C7-8A727AC2AEA5}" type="pres">
      <dgm:prSet presAssocID="{DC7D6284-4BE7-DF47-A28E-F36BBD557B29}" presName="conn2-1" presStyleLbl="parChTrans1D3" presStyleIdx="13" presStyleCnt="14"/>
      <dgm:spPr/>
      <dgm:t>
        <a:bodyPr/>
        <a:lstStyle/>
        <a:p>
          <a:endParaRPr lang="en-US"/>
        </a:p>
      </dgm:t>
    </dgm:pt>
    <dgm:pt modelId="{C38B7B4B-D6C3-C54B-AC8E-FE641A8D161B}" type="pres">
      <dgm:prSet presAssocID="{DC7D6284-4BE7-DF47-A28E-F36BBD557B29}" presName="connTx" presStyleLbl="parChTrans1D3" presStyleIdx="13" presStyleCnt="14"/>
      <dgm:spPr/>
      <dgm:t>
        <a:bodyPr/>
        <a:lstStyle/>
        <a:p>
          <a:endParaRPr lang="en-US"/>
        </a:p>
      </dgm:t>
    </dgm:pt>
    <dgm:pt modelId="{43CA4D91-2B52-BF47-A123-9163ABC46A7E}" type="pres">
      <dgm:prSet presAssocID="{C80E4DC2-031B-BF4B-941A-7C0F86CDAFC8}" presName="root2" presStyleCnt="0"/>
      <dgm:spPr/>
    </dgm:pt>
    <dgm:pt modelId="{0A8F0764-321C-8541-B556-EC59D7AACD52}" type="pres">
      <dgm:prSet presAssocID="{C80E4DC2-031B-BF4B-941A-7C0F86CDAFC8}" presName="LevelTwoTextNode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E7E029-8D0E-694F-82B7-DB9DD0E15C44}" type="pres">
      <dgm:prSet presAssocID="{C80E4DC2-031B-BF4B-941A-7C0F86CDAFC8}" presName="level3hierChild" presStyleCnt="0"/>
      <dgm:spPr/>
    </dgm:pt>
  </dgm:ptLst>
  <dgm:cxnLst>
    <dgm:cxn modelId="{0A0942A9-8AB4-6849-BFBF-F549A794A5AC}" type="presOf" srcId="{DC7D6284-4BE7-DF47-A28E-F36BBD557B29}" destId="{C38B7B4B-D6C3-C54B-AC8E-FE641A8D161B}" srcOrd="1" destOrd="0" presId="urn:microsoft.com/office/officeart/2008/layout/HorizontalMultiLevelHierarchy"/>
    <dgm:cxn modelId="{D1AB59CA-8B38-8548-8279-427D2113FE9A}" srcId="{A5D76E6B-A635-B444-AEF2-76144638830E}" destId="{FB6006FF-B604-F84B-AE15-1A8D55EF5AF4}" srcOrd="3" destOrd="0" parTransId="{07B86F80-8CB1-BC43-887E-DC987274CFFF}" sibTransId="{EE37BB2F-717D-E640-A4D6-FCC316DDCF6E}"/>
    <dgm:cxn modelId="{DA528217-9C43-1B4D-AB57-6C698D78142D}" type="presOf" srcId="{9329DCBA-D2D0-D843-8A3E-74442603EB9C}" destId="{72105BFA-40C8-E846-9B06-3FBDEAA06597}" srcOrd="1" destOrd="0" presId="urn:microsoft.com/office/officeart/2008/layout/HorizontalMultiLevelHierarchy"/>
    <dgm:cxn modelId="{D9E823B7-B697-4E42-A4CB-19E2D396464C}" type="presOf" srcId="{07B86F80-8CB1-BC43-887E-DC987274CFFF}" destId="{2605A0BB-3D00-1E42-B00E-D23047A8E731}" srcOrd="0" destOrd="0" presId="urn:microsoft.com/office/officeart/2008/layout/HorizontalMultiLevelHierarchy"/>
    <dgm:cxn modelId="{5EB7B37B-B807-364A-A0B7-57830C4CF8CD}" srcId="{5ADEC112-FBD1-AA48-A821-0284DEB0669F}" destId="{6B8D9F20-5CFB-3E44-91EC-91CCBD36C7EC}" srcOrd="2" destOrd="0" parTransId="{41030BD5-DF40-3144-954A-F869A44DDB7F}" sibTransId="{AFD7A56A-7584-7F4F-B5CB-0DD3E9AD0FD1}"/>
    <dgm:cxn modelId="{31C706C6-49C7-B84D-8165-F93A820159B0}" type="presOf" srcId="{9329DCBA-D2D0-D843-8A3E-74442603EB9C}" destId="{C3149A5D-E4A7-594B-9C78-52384752DAFD}" srcOrd="0" destOrd="0" presId="urn:microsoft.com/office/officeart/2008/layout/HorizontalMultiLevelHierarchy"/>
    <dgm:cxn modelId="{568E20AA-A380-B542-BBDD-BD5797ACDE65}" type="presOf" srcId="{B8D76D1D-1FFA-7F45-BC3D-2884DA66A780}" destId="{3EA7F5BC-FA76-6849-BB37-25AB795A625E}" srcOrd="1" destOrd="0" presId="urn:microsoft.com/office/officeart/2008/layout/HorizontalMultiLevelHierarchy"/>
    <dgm:cxn modelId="{E2C3B2DF-6C84-7D4C-8BA3-11A7599FA58C}" srcId="{ACCEFEC1-475D-7E4E-9D05-4D38F56D0D37}" destId="{99ACFDD5-8A9B-6942-967C-4BE5FF11DC8D}" srcOrd="2" destOrd="0" parTransId="{6E20229F-CBEF-3A4C-934C-F6EA98AACDA1}" sibTransId="{1FF87E4E-CC6C-604E-943F-9FB8AF0C81BC}"/>
    <dgm:cxn modelId="{B3ADDFD5-314A-0D42-97CE-45B0F7005345}" srcId="{5ADEC112-FBD1-AA48-A821-0284DEB0669F}" destId="{E2A61F83-6696-D543-9563-FD61CC1C35E6}" srcOrd="0" destOrd="0" parTransId="{D7B9CAF1-443D-5B47-AD08-B65D71A9B929}" sibTransId="{29E33B6E-A619-9F4E-AA33-9658286EBC1F}"/>
    <dgm:cxn modelId="{CBAEE11C-A54F-8549-82B9-0C9DE1351834}" type="presOf" srcId="{ACCEFEC1-475D-7E4E-9D05-4D38F56D0D37}" destId="{015295EF-BCA3-9646-8D05-328B4A9B7D18}" srcOrd="0" destOrd="0" presId="urn:microsoft.com/office/officeart/2008/layout/HorizontalMultiLevelHierarchy"/>
    <dgm:cxn modelId="{E2F46C16-1D56-A04B-B497-035732E9530E}" type="presOf" srcId="{319F67D7-E8A6-FA4A-B529-F0DF981FF888}" destId="{73B426BE-0036-4B42-8F13-72F5BE10BA46}" srcOrd="1" destOrd="0" presId="urn:microsoft.com/office/officeart/2008/layout/HorizontalMultiLevelHierarchy"/>
    <dgm:cxn modelId="{C3F4A638-9D61-4646-BF3B-C1B2EB708E7F}" type="presOf" srcId="{305AF6B6-3759-5543-A455-15E17C3E2142}" destId="{2AA7D225-037E-AA41-85A6-177D17A6746B}" srcOrd="0" destOrd="0" presId="urn:microsoft.com/office/officeart/2008/layout/HorizontalMultiLevelHierarchy"/>
    <dgm:cxn modelId="{F9F90B7C-582B-E444-A483-93FF697829EB}" type="presOf" srcId="{6B8D9F20-5CFB-3E44-91EC-91CCBD36C7EC}" destId="{A4D1AFD2-0A40-FC4C-B810-6AC79083CC6D}" srcOrd="0" destOrd="0" presId="urn:microsoft.com/office/officeart/2008/layout/HorizontalMultiLevelHierarchy"/>
    <dgm:cxn modelId="{5EA6A926-E3D5-F449-9F8E-684080C2896C}" type="presOf" srcId="{D7B9CAF1-443D-5B47-AD08-B65D71A9B929}" destId="{71ADEED9-BE29-3E48-A0EE-CB283B8935E3}" srcOrd="1" destOrd="0" presId="urn:microsoft.com/office/officeart/2008/layout/HorizontalMultiLevelHierarchy"/>
    <dgm:cxn modelId="{9CBCB3B5-50D9-D74E-961D-6443DCFDAE07}" type="presOf" srcId="{0FA0EF62-7AE6-0B40-82F2-DA1D616C8402}" destId="{F15E193D-D7E0-B448-8317-FE5C8DB0E1D3}" srcOrd="1" destOrd="0" presId="urn:microsoft.com/office/officeart/2008/layout/HorizontalMultiLevelHierarchy"/>
    <dgm:cxn modelId="{FBB98236-4B92-6D43-BB1C-60E48C5862EE}" srcId="{E61454F7-74A0-544B-8065-F68ED9049569}" destId="{ACCEFEC1-475D-7E4E-9D05-4D38F56D0D37}" srcOrd="2" destOrd="0" parTransId="{6580CD51-19D6-FC46-ABBC-035ECA2DF542}" sibTransId="{4F27AC7A-8A6F-B049-B4BF-A53E86662D12}"/>
    <dgm:cxn modelId="{809E90AF-BC22-6445-90E1-816AAFB71BF7}" type="presOf" srcId="{6E20229F-CBEF-3A4C-934C-F6EA98AACDA1}" destId="{575135FD-0318-2C4C-A4A2-821885A7367D}" srcOrd="1" destOrd="0" presId="urn:microsoft.com/office/officeart/2008/layout/HorizontalMultiLevelHierarchy"/>
    <dgm:cxn modelId="{2B35A7F6-82DA-B84B-97F1-F200F6252DD7}" srcId="{E61454F7-74A0-544B-8065-F68ED9049569}" destId="{A5D76E6B-A635-B444-AEF2-76144638830E}" srcOrd="0" destOrd="0" parTransId="{7AAF3310-EC63-8F41-BE1E-3AC1ADCACF1C}" sibTransId="{D1A66204-1607-AE49-8220-8CB069ACD30F}"/>
    <dgm:cxn modelId="{4EA65199-17CA-1548-9273-1F548F0B6844}" type="presOf" srcId="{E2A61F83-6696-D543-9563-FD61CC1C35E6}" destId="{BF9BCF79-6113-D848-BE46-CF272A097D2E}" srcOrd="0" destOrd="0" presId="urn:microsoft.com/office/officeart/2008/layout/HorizontalMultiLevelHierarchy"/>
    <dgm:cxn modelId="{22758F77-9DD9-5449-89FC-4C43BC05F739}" type="presOf" srcId="{305AF6B6-3759-5543-A455-15E17C3E2142}" destId="{676DC074-679C-F347-B04B-629F24FDB8F3}" srcOrd="1" destOrd="0" presId="urn:microsoft.com/office/officeart/2008/layout/HorizontalMultiLevelHierarchy"/>
    <dgm:cxn modelId="{116A1865-1082-F747-ACCE-F7BAFE14C81D}" srcId="{ACCEFEC1-475D-7E4E-9D05-4D38F56D0D37}" destId="{C0539DF1-F5E7-A149-A437-1AB85B3A55CF}" srcOrd="0" destOrd="0" parTransId="{EEF5BFDE-5FA3-4743-A06D-39480F8A4CD8}" sibTransId="{5B1C8E2D-9DBB-A940-B020-57808BBED2CF}"/>
    <dgm:cxn modelId="{515A7B2D-5DD4-FD44-B4D7-5B7389CF74E0}" type="presOf" srcId="{0FA0EF62-7AE6-0B40-82F2-DA1D616C8402}" destId="{6CCDFD56-2435-364E-965A-661FB83B3262}" srcOrd="0" destOrd="0" presId="urn:microsoft.com/office/officeart/2008/layout/HorizontalMultiLevelHierarchy"/>
    <dgm:cxn modelId="{AB1E958F-EFCD-5B43-B8C8-E38B64CA1909}" srcId="{ACCEFEC1-475D-7E4E-9D05-4D38F56D0D37}" destId="{470E5ADB-3A9E-BE41-8ACF-CF3D06140A01}" srcOrd="3" destOrd="0" parTransId="{0FA0EF62-7AE6-0B40-82F2-DA1D616C8402}" sibTransId="{6A38C077-4E45-FB41-886E-D5BF2E6620DD}"/>
    <dgm:cxn modelId="{A26E3B98-E7B0-174B-928E-F9A0B8DA16C2}" type="presOf" srcId="{7AAF3310-EC63-8F41-BE1E-3AC1ADCACF1C}" destId="{E9F426C5-9B5A-7F49-901A-AD49B8AD80FD}" srcOrd="1" destOrd="0" presId="urn:microsoft.com/office/officeart/2008/layout/HorizontalMultiLevelHierarchy"/>
    <dgm:cxn modelId="{9DEC9776-5443-6849-AC32-38CD1437BA7B}" type="presOf" srcId="{F48BEFE2-99E9-054D-B3AC-CAC985F953C1}" destId="{99785B8B-5B81-D94D-80DB-1CA5D98B3A34}" srcOrd="1" destOrd="0" presId="urn:microsoft.com/office/officeart/2008/layout/HorizontalMultiLevelHierarchy"/>
    <dgm:cxn modelId="{C3C0F142-4CFF-434A-B6DD-FF5725C72951}" type="presOf" srcId="{66D71495-7F73-7B40-9FE2-723C75E8EB54}" destId="{5C0DE4ED-098E-A14F-A0DD-0A7619DC8FF2}" srcOrd="0" destOrd="0" presId="urn:microsoft.com/office/officeart/2008/layout/HorizontalMultiLevelHierarchy"/>
    <dgm:cxn modelId="{F9FE8C36-383E-7C48-A0F4-73E8F6DE8D35}" type="presOf" srcId="{CC336E19-559A-FA4F-A5E8-22FC35781332}" destId="{19754377-2F80-7F4A-9373-7B5BC950FCF0}" srcOrd="0" destOrd="0" presId="urn:microsoft.com/office/officeart/2008/layout/HorizontalMultiLevelHierarchy"/>
    <dgm:cxn modelId="{93024949-5F76-CA46-8EEA-61CB83E9EF01}" type="presOf" srcId="{3A791A75-69B0-BC47-A799-2E0A02EC84BF}" destId="{16AB6183-5360-3649-94E4-F41B801C3BB8}" srcOrd="0" destOrd="0" presId="urn:microsoft.com/office/officeart/2008/layout/HorizontalMultiLevelHierarchy"/>
    <dgm:cxn modelId="{B17D7AC0-F0A2-5141-9D62-67B8FB9BF45D}" type="presOf" srcId="{281D27A1-09B7-6B49-A94C-79E11F1DF491}" destId="{A63CA1E8-7BA4-6840-8BBF-6164D5BB92C7}" srcOrd="0" destOrd="0" presId="urn:microsoft.com/office/officeart/2008/layout/HorizontalMultiLevelHierarchy"/>
    <dgm:cxn modelId="{74665F6A-1E21-D244-8457-BF1992D609FB}" type="presOf" srcId="{07B86F80-8CB1-BC43-887E-DC987274CFFF}" destId="{EC96BEB4-149A-0640-82E4-382976285162}" srcOrd="1" destOrd="0" presId="urn:microsoft.com/office/officeart/2008/layout/HorizontalMultiLevelHierarchy"/>
    <dgm:cxn modelId="{1957D7C1-CB40-944F-8573-3EECF11CC223}" srcId="{E61454F7-74A0-544B-8065-F68ED9049569}" destId="{5ADEC112-FBD1-AA48-A821-0284DEB0669F}" srcOrd="1" destOrd="0" parTransId="{F48BEFE2-99E9-054D-B3AC-CAC985F953C1}" sibTransId="{9C2B5D76-A0FF-D54F-BA94-B8CA26221679}"/>
    <dgm:cxn modelId="{1990C1AF-3C4A-2741-BA1A-881157BCE367}" type="presOf" srcId="{C80E4DC2-031B-BF4B-941A-7C0F86CDAFC8}" destId="{0A8F0764-321C-8541-B556-EC59D7AACD52}" srcOrd="0" destOrd="0" presId="urn:microsoft.com/office/officeart/2008/layout/HorizontalMultiLevelHierarchy"/>
    <dgm:cxn modelId="{ECFE9954-5A1A-4B48-AC4E-DD59FB793A21}" type="presOf" srcId="{99ACFDD5-8A9B-6942-967C-4BE5FF11DC8D}" destId="{A9767D10-79A5-7B41-9EC7-085D984537FE}" srcOrd="0" destOrd="0" presId="urn:microsoft.com/office/officeart/2008/layout/HorizontalMultiLevelHierarchy"/>
    <dgm:cxn modelId="{57400F54-A540-B54C-AD20-46CFE2692A87}" srcId="{A5D76E6B-A635-B444-AEF2-76144638830E}" destId="{3D38C9CF-30EC-614D-9E2A-37F50A49B7FF}" srcOrd="0" destOrd="0" parTransId="{281D27A1-09B7-6B49-A94C-79E11F1DF491}" sibTransId="{7AA00994-620B-6E45-9FF9-3FDCD543458A}"/>
    <dgm:cxn modelId="{B794BDB5-F9E4-2946-A5A8-F082D70BC942}" type="presOf" srcId="{6580CD51-19D6-FC46-ABBC-035ECA2DF542}" destId="{D83DCC11-233A-B342-AB13-367EC1C2CFF1}" srcOrd="0" destOrd="0" presId="urn:microsoft.com/office/officeart/2008/layout/HorizontalMultiLevelHierarchy"/>
    <dgm:cxn modelId="{41734F39-AA32-CC40-AA1F-3C8DBE58D540}" type="presOf" srcId="{E61454F7-74A0-544B-8065-F68ED9049569}" destId="{8C08E568-06D2-0742-9149-8D624397DBD1}" srcOrd="0" destOrd="0" presId="urn:microsoft.com/office/officeart/2008/layout/HorizontalMultiLevelHierarchy"/>
    <dgm:cxn modelId="{11D6EB0A-681B-1349-8C86-72F5420EA8A4}" srcId="{A5D76E6B-A635-B444-AEF2-76144638830E}" destId="{3A791A75-69B0-BC47-A799-2E0A02EC84BF}" srcOrd="2" destOrd="0" parTransId="{319F67D7-E8A6-FA4A-B529-F0DF981FF888}" sibTransId="{15A2DAC9-0643-BE46-A10A-C9A5023E18AA}"/>
    <dgm:cxn modelId="{10CCDED7-7384-AF4E-8610-57E9053F23CF}" type="presOf" srcId="{41030BD5-DF40-3144-954A-F869A44DDB7F}" destId="{90042A0B-F864-794D-A8BC-64AE23F1C380}" srcOrd="0" destOrd="0" presId="urn:microsoft.com/office/officeart/2008/layout/HorizontalMultiLevelHierarchy"/>
    <dgm:cxn modelId="{B6715394-0498-CC45-8D71-95788B3EC00D}" type="presOf" srcId="{7AAF3310-EC63-8F41-BE1E-3AC1ADCACF1C}" destId="{3A1594FC-AA10-1C4E-B93E-BDFE6D78F0D8}" srcOrd="0" destOrd="0" presId="urn:microsoft.com/office/officeart/2008/layout/HorizontalMultiLevelHierarchy"/>
    <dgm:cxn modelId="{DDDC4B58-F285-1143-93B3-2B4BD861F0F2}" type="presOf" srcId="{69AFD5C7-CB64-EF4E-B8B7-B974F0DFE6E7}" destId="{7ACD8910-3195-C24C-ABD6-579C2C60F1F7}" srcOrd="0" destOrd="0" presId="urn:microsoft.com/office/officeart/2008/layout/HorizontalMultiLevelHierarchy"/>
    <dgm:cxn modelId="{D0FF2DC8-30A0-6649-A964-AEF172709210}" type="presOf" srcId="{95E3C0DB-9C18-274B-B5B4-AEB2C955E0B8}" destId="{8184D8E8-3CDA-7844-B79A-2EDFC308E2FB}" srcOrd="1" destOrd="0" presId="urn:microsoft.com/office/officeart/2008/layout/HorizontalMultiLevelHierarchy"/>
    <dgm:cxn modelId="{3F459CCD-335D-3446-BF7B-B4C53A3C38C9}" type="presOf" srcId="{41030BD5-DF40-3144-954A-F869A44DDB7F}" destId="{0213F4CC-1FD3-8147-B6FE-0FB144E6A8AA}" srcOrd="1" destOrd="0" presId="urn:microsoft.com/office/officeart/2008/layout/HorizontalMultiLevelHierarchy"/>
    <dgm:cxn modelId="{E74DF351-7BA0-D547-B6C8-A9E3915BF009}" type="presOf" srcId="{557ED5C9-E826-7040-8729-7CA587BCBCDD}" destId="{059DF36C-44B3-F546-BA88-8DED72E2D450}" srcOrd="0" destOrd="0" presId="urn:microsoft.com/office/officeart/2008/layout/HorizontalMultiLevelHierarchy"/>
    <dgm:cxn modelId="{D017FB5A-3F78-9A40-9889-A13CE0B26705}" type="presOf" srcId="{F48BEFE2-99E9-054D-B3AC-CAC985F953C1}" destId="{C0C08E03-EAA7-0B45-9D1E-62FCEA8EAB3B}" srcOrd="0" destOrd="0" presId="urn:microsoft.com/office/officeart/2008/layout/HorizontalMultiLevelHierarchy"/>
    <dgm:cxn modelId="{05D520CE-3579-F940-A977-4C824ABA7090}" type="presOf" srcId="{5ADEC112-FBD1-AA48-A821-0284DEB0669F}" destId="{5E3853D7-ED20-1D4A-9956-77B6FA1FD361}" srcOrd="0" destOrd="0" presId="urn:microsoft.com/office/officeart/2008/layout/HorizontalMultiLevelHierarchy"/>
    <dgm:cxn modelId="{82E981BE-949F-A247-BA17-14F3A90681E3}" type="presOf" srcId="{B8D76D1D-1FFA-7F45-BC3D-2884DA66A780}" destId="{E6579E5E-260F-1541-8C3A-CE39B4317B84}" srcOrd="0" destOrd="0" presId="urn:microsoft.com/office/officeart/2008/layout/HorizontalMultiLevelHierarchy"/>
    <dgm:cxn modelId="{D9CFBD99-2151-B548-81AF-CF7F3B2B62FF}" srcId="{ACCEFEC1-475D-7E4E-9D05-4D38F56D0D37}" destId="{A4A6FCC9-094E-034B-A182-455B8419C2C1}" srcOrd="1" destOrd="0" parTransId="{B8D76D1D-1FFA-7F45-BC3D-2884DA66A780}" sibTransId="{9E798C61-E58E-074F-8B31-78BA78A6CE57}"/>
    <dgm:cxn modelId="{28ADC2DA-CC38-5746-9171-E793DADE15E4}" type="presOf" srcId="{EEF5BFDE-5FA3-4743-A06D-39480F8A4CD8}" destId="{A7CD8990-45C8-8E42-9C3B-D0C9B700C7E0}" srcOrd="1" destOrd="0" presId="urn:microsoft.com/office/officeart/2008/layout/HorizontalMultiLevelHierarchy"/>
    <dgm:cxn modelId="{86829D18-2795-6540-AB3C-AE28328301D5}" srcId="{557ED5C9-E826-7040-8729-7CA587BCBCDD}" destId="{E61454F7-74A0-544B-8065-F68ED9049569}" srcOrd="0" destOrd="0" parTransId="{E6165FD7-DE2F-B249-8F66-FB04F1F4E7B3}" sibTransId="{847D851B-D25E-A34E-A62D-24C412862FF7}"/>
    <dgm:cxn modelId="{1F54527E-4136-B144-9174-F280FC7C214E}" type="presOf" srcId="{281D27A1-09B7-6B49-A94C-79E11F1DF491}" destId="{D63DC432-EEA7-184F-8208-FB77C4C06725}" srcOrd="1" destOrd="0" presId="urn:microsoft.com/office/officeart/2008/layout/HorizontalMultiLevelHierarchy"/>
    <dgm:cxn modelId="{86A0A7FF-D5FB-E44A-8CF0-12148767B300}" srcId="{5ADEC112-FBD1-AA48-A821-0284DEB0669F}" destId="{CC336E19-559A-FA4F-A5E8-22FC35781332}" srcOrd="3" destOrd="0" parTransId="{A618C813-110D-A745-B3B7-7F9D28AFDBFE}" sibTransId="{61C76730-F55B-8A4F-BD62-C6E1F563FB66}"/>
    <dgm:cxn modelId="{3EDF0E1D-95FC-2E4A-9F70-A5AF1B53150D}" type="presOf" srcId="{FB6006FF-B604-F84B-AE15-1A8D55EF5AF4}" destId="{7F9BFDD1-A278-4347-9381-C0334B76A570}" srcOrd="0" destOrd="0" presId="urn:microsoft.com/office/officeart/2008/layout/HorizontalMultiLevelHierarchy"/>
    <dgm:cxn modelId="{B60FCB8A-7DAD-DC41-A5F9-382D6CB50FDB}" type="presOf" srcId="{EEF5BFDE-5FA3-4743-A06D-39480F8A4CD8}" destId="{1326E43F-6C06-864D-B1F3-39943F04C76B}" srcOrd="0" destOrd="0" presId="urn:microsoft.com/office/officeart/2008/layout/HorizontalMultiLevelHierarchy"/>
    <dgm:cxn modelId="{FA4B3E1B-4230-2B4C-A4B3-32AA22B3E718}" type="presOf" srcId="{D7B9CAF1-443D-5B47-AD08-B65D71A9B929}" destId="{2DD8D0B1-A07D-6947-80EF-4CEBBAA43D1D}" srcOrd="0" destOrd="0" presId="urn:microsoft.com/office/officeart/2008/layout/HorizontalMultiLevelHierarchy"/>
    <dgm:cxn modelId="{5BF8C201-211D-EA4A-BA3B-AD25DA12B716}" type="presOf" srcId="{3D38C9CF-30EC-614D-9E2A-37F50A49B7FF}" destId="{1800F58B-AEA5-2B45-AECE-D8DE20F1FB92}" srcOrd="0" destOrd="0" presId="urn:microsoft.com/office/officeart/2008/layout/HorizontalMultiLevelHierarchy"/>
    <dgm:cxn modelId="{85CB67B7-AD09-E244-B750-22B726926CE9}" type="presOf" srcId="{7B91182E-3366-A94C-8E6F-7F948E284284}" destId="{8BD29B31-80F4-794D-A0CA-42486119A2D9}" srcOrd="0" destOrd="0" presId="urn:microsoft.com/office/officeart/2008/layout/HorizontalMultiLevelHierarchy"/>
    <dgm:cxn modelId="{9E0ACE42-B005-264D-86C9-3DACCA22FFD6}" type="presOf" srcId="{6580CD51-19D6-FC46-ABBC-035ECA2DF542}" destId="{6B26EC2C-61E4-C44E-9D9A-9DC2C18F1E56}" srcOrd="1" destOrd="0" presId="urn:microsoft.com/office/officeart/2008/layout/HorizontalMultiLevelHierarchy"/>
    <dgm:cxn modelId="{1E1952D0-9CD3-724E-A0A6-43656A794C78}" type="presOf" srcId="{6E20229F-CBEF-3A4C-934C-F6EA98AACDA1}" destId="{630E610A-152E-3F48-AEB2-15DCCC5277D1}" srcOrd="0" destOrd="0" presId="urn:microsoft.com/office/officeart/2008/layout/HorizontalMultiLevelHierarchy"/>
    <dgm:cxn modelId="{8765908A-7DCF-204C-B544-D9EFD91EE731}" type="presOf" srcId="{A618C813-110D-A745-B3B7-7F9D28AFDBFE}" destId="{4211C042-1811-E040-9251-0A44F7BB8AD0}" srcOrd="1" destOrd="0" presId="urn:microsoft.com/office/officeart/2008/layout/HorizontalMultiLevelHierarchy"/>
    <dgm:cxn modelId="{1397BACE-6BF5-254D-9459-90231549458F}" type="presOf" srcId="{C0539DF1-F5E7-A149-A437-1AB85B3A55CF}" destId="{C23BD137-1891-8B4F-A4D1-3B9313013CD6}" srcOrd="0" destOrd="0" presId="urn:microsoft.com/office/officeart/2008/layout/HorizontalMultiLevelHierarchy"/>
    <dgm:cxn modelId="{1012B211-36F3-504A-A455-031248B3CD41}" srcId="{ACCEFEC1-475D-7E4E-9D05-4D38F56D0D37}" destId="{C80E4DC2-031B-BF4B-941A-7C0F86CDAFC8}" srcOrd="4" destOrd="0" parTransId="{DC7D6284-4BE7-DF47-A28E-F36BBD557B29}" sibTransId="{82412E69-8F15-2141-B26A-E228E0F3D4B6}"/>
    <dgm:cxn modelId="{BCBD9359-2795-D942-B050-DB58BA0D2254}" type="presOf" srcId="{A5D76E6B-A635-B444-AEF2-76144638830E}" destId="{26F18A0A-6EE8-0F45-9075-66C76D8F1216}" srcOrd="0" destOrd="0" presId="urn:microsoft.com/office/officeart/2008/layout/HorizontalMultiLevelHierarchy"/>
    <dgm:cxn modelId="{3CD6A527-25C0-294B-83E4-339AD13A5406}" type="presOf" srcId="{470E5ADB-3A9E-BE41-8ACF-CF3D06140A01}" destId="{039D9476-24A4-4347-A574-B45FE50F09EE}" srcOrd="0" destOrd="0" presId="urn:microsoft.com/office/officeart/2008/layout/HorizontalMultiLevelHierarchy"/>
    <dgm:cxn modelId="{DCB92014-4513-D048-A653-612ACBE62949}" srcId="{A5D76E6B-A635-B444-AEF2-76144638830E}" destId="{69AFD5C7-CB64-EF4E-B8B7-B974F0DFE6E7}" srcOrd="1" destOrd="0" parTransId="{305AF6B6-3759-5543-A455-15E17C3E2142}" sibTransId="{A568E68C-32EC-B344-AEED-22F88920D69F}"/>
    <dgm:cxn modelId="{0FF2EE7E-A9EF-5D4E-A29F-DD3D1D63746B}" type="presOf" srcId="{95E3C0DB-9C18-274B-B5B4-AEB2C955E0B8}" destId="{011239C5-4DCE-A747-BB7D-81FD3874085A}" srcOrd="0" destOrd="0" presId="urn:microsoft.com/office/officeart/2008/layout/HorizontalMultiLevelHierarchy"/>
    <dgm:cxn modelId="{B6897AE9-C8E8-3547-BE4D-13667BC3A15F}" type="presOf" srcId="{A4A6FCC9-094E-034B-A182-455B8419C2C1}" destId="{8B77020E-DB6B-B945-A85D-6E7D2EACA59F}" srcOrd="0" destOrd="0" presId="urn:microsoft.com/office/officeart/2008/layout/HorizontalMultiLevelHierarchy"/>
    <dgm:cxn modelId="{6599B11B-FA08-5841-8891-F8D17537D7F2}" type="presOf" srcId="{319F67D7-E8A6-FA4A-B529-F0DF981FF888}" destId="{80922DE1-C25D-B64D-B2EF-C0E04FE83607}" srcOrd="0" destOrd="0" presId="urn:microsoft.com/office/officeart/2008/layout/HorizontalMultiLevelHierarchy"/>
    <dgm:cxn modelId="{11C884EF-5692-D042-B1B3-1D5229C4DFC8}" type="presOf" srcId="{A618C813-110D-A745-B3B7-7F9D28AFDBFE}" destId="{CB2284BA-3579-3B46-A790-1B2038A3210C}" srcOrd="0" destOrd="0" presId="urn:microsoft.com/office/officeart/2008/layout/HorizontalMultiLevelHierarchy"/>
    <dgm:cxn modelId="{91E332C1-F830-4248-BA82-0F7F18D331F7}" srcId="{5ADEC112-FBD1-AA48-A821-0284DEB0669F}" destId="{66D71495-7F73-7B40-9FE2-723C75E8EB54}" srcOrd="1" destOrd="0" parTransId="{9329DCBA-D2D0-D843-8A3E-74442603EB9C}" sibTransId="{5D67681B-AAF9-4147-8E05-C2CE8F44D058}"/>
    <dgm:cxn modelId="{1B942906-C0F0-C74B-B24E-946A134BFE94}" type="presOf" srcId="{DC7D6284-4BE7-DF47-A28E-F36BBD557B29}" destId="{A3C61341-3488-BF4C-92C7-8A727AC2AEA5}" srcOrd="0" destOrd="0" presId="urn:microsoft.com/office/officeart/2008/layout/HorizontalMultiLevelHierarchy"/>
    <dgm:cxn modelId="{0404AE0F-C038-BD45-A3DC-176F1BE408B0}" srcId="{5ADEC112-FBD1-AA48-A821-0284DEB0669F}" destId="{7B91182E-3366-A94C-8E6F-7F948E284284}" srcOrd="4" destOrd="0" parTransId="{95E3C0DB-9C18-274B-B5B4-AEB2C955E0B8}" sibTransId="{EE027D33-7216-2C41-A0B2-DBF07A3C6688}"/>
    <dgm:cxn modelId="{FDC96E38-1A09-D048-9D53-95F1998588FC}" type="presParOf" srcId="{059DF36C-44B3-F546-BA88-8DED72E2D450}" destId="{99C83CBD-0EA0-7442-A919-1B63B05DFDF2}" srcOrd="0" destOrd="0" presId="urn:microsoft.com/office/officeart/2008/layout/HorizontalMultiLevelHierarchy"/>
    <dgm:cxn modelId="{8AD57692-8FE0-5F46-A042-D55EB5492C38}" type="presParOf" srcId="{99C83CBD-0EA0-7442-A919-1B63B05DFDF2}" destId="{8C08E568-06D2-0742-9149-8D624397DBD1}" srcOrd="0" destOrd="0" presId="urn:microsoft.com/office/officeart/2008/layout/HorizontalMultiLevelHierarchy"/>
    <dgm:cxn modelId="{83FD0213-E751-E549-A5C8-BAA48BD3549F}" type="presParOf" srcId="{99C83CBD-0EA0-7442-A919-1B63B05DFDF2}" destId="{127E7F67-08FB-3543-B23C-24FFB767BD88}" srcOrd="1" destOrd="0" presId="urn:microsoft.com/office/officeart/2008/layout/HorizontalMultiLevelHierarchy"/>
    <dgm:cxn modelId="{DE404447-2D7E-AB43-821E-D5D3CD96E76B}" type="presParOf" srcId="{127E7F67-08FB-3543-B23C-24FFB767BD88}" destId="{3A1594FC-AA10-1C4E-B93E-BDFE6D78F0D8}" srcOrd="0" destOrd="0" presId="urn:microsoft.com/office/officeart/2008/layout/HorizontalMultiLevelHierarchy"/>
    <dgm:cxn modelId="{4D6D4D5A-97B8-F14C-8A4B-EA418D3D21E1}" type="presParOf" srcId="{3A1594FC-AA10-1C4E-B93E-BDFE6D78F0D8}" destId="{E9F426C5-9B5A-7F49-901A-AD49B8AD80FD}" srcOrd="0" destOrd="0" presId="urn:microsoft.com/office/officeart/2008/layout/HorizontalMultiLevelHierarchy"/>
    <dgm:cxn modelId="{BFACDEE0-E017-B644-8EFC-1678AFE0F799}" type="presParOf" srcId="{127E7F67-08FB-3543-B23C-24FFB767BD88}" destId="{48CD6998-73DB-4844-97AF-264FF092D8E7}" srcOrd="1" destOrd="0" presId="urn:microsoft.com/office/officeart/2008/layout/HorizontalMultiLevelHierarchy"/>
    <dgm:cxn modelId="{FD5FF31B-A0D3-EF4F-AAD6-9A81FD5B1CC0}" type="presParOf" srcId="{48CD6998-73DB-4844-97AF-264FF092D8E7}" destId="{26F18A0A-6EE8-0F45-9075-66C76D8F1216}" srcOrd="0" destOrd="0" presId="urn:microsoft.com/office/officeart/2008/layout/HorizontalMultiLevelHierarchy"/>
    <dgm:cxn modelId="{E2ACD3EC-77DD-C84F-9B17-5C3BF820B1FF}" type="presParOf" srcId="{48CD6998-73DB-4844-97AF-264FF092D8E7}" destId="{9274B2A8-97B2-A049-8D47-BC34D06008BC}" srcOrd="1" destOrd="0" presId="urn:microsoft.com/office/officeart/2008/layout/HorizontalMultiLevelHierarchy"/>
    <dgm:cxn modelId="{12488E9A-27C2-314C-9B9A-2834C8FED034}" type="presParOf" srcId="{9274B2A8-97B2-A049-8D47-BC34D06008BC}" destId="{A63CA1E8-7BA4-6840-8BBF-6164D5BB92C7}" srcOrd="0" destOrd="0" presId="urn:microsoft.com/office/officeart/2008/layout/HorizontalMultiLevelHierarchy"/>
    <dgm:cxn modelId="{13860BBD-0D1E-1A4F-9C5A-1AD06AB5C05F}" type="presParOf" srcId="{A63CA1E8-7BA4-6840-8BBF-6164D5BB92C7}" destId="{D63DC432-EEA7-184F-8208-FB77C4C06725}" srcOrd="0" destOrd="0" presId="urn:microsoft.com/office/officeart/2008/layout/HorizontalMultiLevelHierarchy"/>
    <dgm:cxn modelId="{DA1E348C-014C-2E4B-93C0-C6BC2DDD83BB}" type="presParOf" srcId="{9274B2A8-97B2-A049-8D47-BC34D06008BC}" destId="{9C039858-8D13-0F46-B57C-C2CF6CFF0774}" srcOrd="1" destOrd="0" presId="urn:microsoft.com/office/officeart/2008/layout/HorizontalMultiLevelHierarchy"/>
    <dgm:cxn modelId="{871C47C2-1B33-7F47-836A-60DF917C08D6}" type="presParOf" srcId="{9C039858-8D13-0F46-B57C-C2CF6CFF0774}" destId="{1800F58B-AEA5-2B45-AECE-D8DE20F1FB92}" srcOrd="0" destOrd="0" presId="urn:microsoft.com/office/officeart/2008/layout/HorizontalMultiLevelHierarchy"/>
    <dgm:cxn modelId="{E7456DEE-FED4-CA44-B8E7-08FB7CEF71EA}" type="presParOf" srcId="{9C039858-8D13-0F46-B57C-C2CF6CFF0774}" destId="{2A43486B-E24F-284C-9933-C14BCF2255C9}" srcOrd="1" destOrd="0" presId="urn:microsoft.com/office/officeart/2008/layout/HorizontalMultiLevelHierarchy"/>
    <dgm:cxn modelId="{4BD8F3ED-DFE0-AA41-918E-3C74CDB6CF29}" type="presParOf" srcId="{9274B2A8-97B2-A049-8D47-BC34D06008BC}" destId="{2AA7D225-037E-AA41-85A6-177D17A6746B}" srcOrd="2" destOrd="0" presId="urn:microsoft.com/office/officeart/2008/layout/HorizontalMultiLevelHierarchy"/>
    <dgm:cxn modelId="{0E4151AE-A086-2A44-A886-D2C9080166BA}" type="presParOf" srcId="{2AA7D225-037E-AA41-85A6-177D17A6746B}" destId="{676DC074-679C-F347-B04B-629F24FDB8F3}" srcOrd="0" destOrd="0" presId="urn:microsoft.com/office/officeart/2008/layout/HorizontalMultiLevelHierarchy"/>
    <dgm:cxn modelId="{57AACF91-E9C9-2F46-9560-F9BE6C1E735F}" type="presParOf" srcId="{9274B2A8-97B2-A049-8D47-BC34D06008BC}" destId="{7426F5CA-21FA-5448-9FD7-0164595A4EB3}" srcOrd="3" destOrd="0" presId="urn:microsoft.com/office/officeart/2008/layout/HorizontalMultiLevelHierarchy"/>
    <dgm:cxn modelId="{F0FFD57C-32D2-E54E-BA3B-4EC99E683254}" type="presParOf" srcId="{7426F5CA-21FA-5448-9FD7-0164595A4EB3}" destId="{7ACD8910-3195-C24C-ABD6-579C2C60F1F7}" srcOrd="0" destOrd="0" presId="urn:microsoft.com/office/officeart/2008/layout/HorizontalMultiLevelHierarchy"/>
    <dgm:cxn modelId="{1A64F4A5-7FF6-C244-8636-3D9E7B49A1C1}" type="presParOf" srcId="{7426F5CA-21FA-5448-9FD7-0164595A4EB3}" destId="{1B37D4D8-714D-A047-B201-93F0F20E2696}" srcOrd="1" destOrd="0" presId="urn:microsoft.com/office/officeart/2008/layout/HorizontalMultiLevelHierarchy"/>
    <dgm:cxn modelId="{85D15033-1F9D-4343-8C37-773CB3AB92A7}" type="presParOf" srcId="{9274B2A8-97B2-A049-8D47-BC34D06008BC}" destId="{80922DE1-C25D-B64D-B2EF-C0E04FE83607}" srcOrd="4" destOrd="0" presId="urn:microsoft.com/office/officeart/2008/layout/HorizontalMultiLevelHierarchy"/>
    <dgm:cxn modelId="{BFFD0F36-C240-AD4D-9267-17F27DB66E7E}" type="presParOf" srcId="{80922DE1-C25D-B64D-B2EF-C0E04FE83607}" destId="{73B426BE-0036-4B42-8F13-72F5BE10BA46}" srcOrd="0" destOrd="0" presId="urn:microsoft.com/office/officeart/2008/layout/HorizontalMultiLevelHierarchy"/>
    <dgm:cxn modelId="{7D839BF8-1E35-5D47-A8C5-D147E5CA6587}" type="presParOf" srcId="{9274B2A8-97B2-A049-8D47-BC34D06008BC}" destId="{B4147102-14D5-4D41-9147-DEA7860AEC18}" srcOrd="5" destOrd="0" presId="urn:microsoft.com/office/officeart/2008/layout/HorizontalMultiLevelHierarchy"/>
    <dgm:cxn modelId="{89993FBA-1D7D-9844-9004-E2EF61504536}" type="presParOf" srcId="{B4147102-14D5-4D41-9147-DEA7860AEC18}" destId="{16AB6183-5360-3649-94E4-F41B801C3BB8}" srcOrd="0" destOrd="0" presId="urn:microsoft.com/office/officeart/2008/layout/HorizontalMultiLevelHierarchy"/>
    <dgm:cxn modelId="{7D79CFD9-6863-E847-B4BE-180F04FEBC46}" type="presParOf" srcId="{B4147102-14D5-4D41-9147-DEA7860AEC18}" destId="{A1419B32-2104-8F40-B4F7-D900C4BB78EA}" srcOrd="1" destOrd="0" presId="urn:microsoft.com/office/officeart/2008/layout/HorizontalMultiLevelHierarchy"/>
    <dgm:cxn modelId="{624DFE0B-5F5C-BF47-870D-58B8C37A0B50}" type="presParOf" srcId="{9274B2A8-97B2-A049-8D47-BC34D06008BC}" destId="{2605A0BB-3D00-1E42-B00E-D23047A8E731}" srcOrd="6" destOrd="0" presId="urn:microsoft.com/office/officeart/2008/layout/HorizontalMultiLevelHierarchy"/>
    <dgm:cxn modelId="{09E4F3B0-728F-694A-9FA8-F46BC80FE59E}" type="presParOf" srcId="{2605A0BB-3D00-1E42-B00E-D23047A8E731}" destId="{EC96BEB4-149A-0640-82E4-382976285162}" srcOrd="0" destOrd="0" presId="urn:microsoft.com/office/officeart/2008/layout/HorizontalMultiLevelHierarchy"/>
    <dgm:cxn modelId="{BFFBCBA8-741A-864D-B4C6-C3805E3258C2}" type="presParOf" srcId="{9274B2A8-97B2-A049-8D47-BC34D06008BC}" destId="{DA7F4DE3-3E64-4342-9E94-5347D8244D70}" srcOrd="7" destOrd="0" presId="urn:microsoft.com/office/officeart/2008/layout/HorizontalMultiLevelHierarchy"/>
    <dgm:cxn modelId="{ADDCFB43-C503-F54D-B0AF-A5A5616A531E}" type="presParOf" srcId="{DA7F4DE3-3E64-4342-9E94-5347D8244D70}" destId="{7F9BFDD1-A278-4347-9381-C0334B76A570}" srcOrd="0" destOrd="0" presId="urn:microsoft.com/office/officeart/2008/layout/HorizontalMultiLevelHierarchy"/>
    <dgm:cxn modelId="{BAA09764-8F72-0640-9BBB-5A473C51A3FB}" type="presParOf" srcId="{DA7F4DE3-3E64-4342-9E94-5347D8244D70}" destId="{72970708-8B48-354E-8C1A-A30EC10DE6EE}" srcOrd="1" destOrd="0" presId="urn:microsoft.com/office/officeart/2008/layout/HorizontalMultiLevelHierarchy"/>
    <dgm:cxn modelId="{5013ECB9-477F-894C-91DB-B33E5A152C39}" type="presParOf" srcId="{127E7F67-08FB-3543-B23C-24FFB767BD88}" destId="{C0C08E03-EAA7-0B45-9D1E-62FCEA8EAB3B}" srcOrd="2" destOrd="0" presId="urn:microsoft.com/office/officeart/2008/layout/HorizontalMultiLevelHierarchy"/>
    <dgm:cxn modelId="{23362094-67A8-F34D-96FB-ABCE9AC29A09}" type="presParOf" srcId="{C0C08E03-EAA7-0B45-9D1E-62FCEA8EAB3B}" destId="{99785B8B-5B81-D94D-80DB-1CA5D98B3A34}" srcOrd="0" destOrd="0" presId="urn:microsoft.com/office/officeart/2008/layout/HorizontalMultiLevelHierarchy"/>
    <dgm:cxn modelId="{095054B6-BB49-154F-92AE-4BC7DB2384DE}" type="presParOf" srcId="{127E7F67-08FB-3543-B23C-24FFB767BD88}" destId="{6B490633-74E8-1F43-B212-497128534D3C}" srcOrd="3" destOrd="0" presId="urn:microsoft.com/office/officeart/2008/layout/HorizontalMultiLevelHierarchy"/>
    <dgm:cxn modelId="{0BC320CA-5D26-9845-A2E4-D9C5904CAE48}" type="presParOf" srcId="{6B490633-74E8-1F43-B212-497128534D3C}" destId="{5E3853D7-ED20-1D4A-9956-77B6FA1FD361}" srcOrd="0" destOrd="0" presId="urn:microsoft.com/office/officeart/2008/layout/HorizontalMultiLevelHierarchy"/>
    <dgm:cxn modelId="{2584D454-9CAC-0247-A6FA-DE5AFB08AA43}" type="presParOf" srcId="{6B490633-74E8-1F43-B212-497128534D3C}" destId="{487513D6-9FE5-0547-8D1D-048853AD0DDA}" srcOrd="1" destOrd="0" presId="urn:microsoft.com/office/officeart/2008/layout/HorizontalMultiLevelHierarchy"/>
    <dgm:cxn modelId="{683B56D2-80C8-494F-B401-F0A44EFCC876}" type="presParOf" srcId="{487513D6-9FE5-0547-8D1D-048853AD0DDA}" destId="{2DD8D0B1-A07D-6947-80EF-4CEBBAA43D1D}" srcOrd="0" destOrd="0" presId="urn:microsoft.com/office/officeart/2008/layout/HorizontalMultiLevelHierarchy"/>
    <dgm:cxn modelId="{34E8EC3B-A7FF-CE45-BCB1-5D954075CDDC}" type="presParOf" srcId="{2DD8D0B1-A07D-6947-80EF-4CEBBAA43D1D}" destId="{71ADEED9-BE29-3E48-A0EE-CB283B8935E3}" srcOrd="0" destOrd="0" presId="urn:microsoft.com/office/officeart/2008/layout/HorizontalMultiLevelHierarchy"/>
    <dgm:cxn modelId="{CF05423D-1E9E-DE40-AF2C-4B775CC80950}" type="presParOf" srcId="{487513D6-9FE5-0547-8D1D-048853AD0DDA}" destId="{43FE6A22-62C1-4840-9B9B-AC6C3E201895}" srcOrd="1" destOrd="0" presId="urn:microsoft.com/office/officeart/2008/layout/HorizontalMultiLevelHierarchy"/>
    <dgm:cxn modelId="{01B5C6A1-A538-784E-8BBC-58F02C3974DC}" type="presParOf" srcId="{43FE6A22-62C1-4840-9B9B-AC6C3E201895}" destId="{BF9BCF79-6113-D848-BE46-CF272A097D2E}" srcOrd="0" destOrd="0" presId="urn:microsoft.com/office/officeart/2008/layout/HorizontalMultiLevelHierarchy"/>
    <dgm:cxn modelId="{B64B8B98-7C4F-C84E-9DEC-407F8F733A5C}" type="presParOf" srcId="{43FE6A22-62C1-4840-9B9B-AC6C3E201895}" destId="{DF9DD456-E6FA-3C44-B5BD-008554CFF157}" srcOrd="1" destOrd="0" presId="urn:microsoft.com/office/officeart/2008/layout/HorizontalMultiLevelHierarchy"/>
    <dgm:cxn modelId="{46A3F30C-3FAC-9B4F-AF72-0F15E2B3D967}" type="presParOf" srcId="{487513D6-9FE5-0547-8D1D-048853AD0DDA}" destId="{C3149A5D-E4A7-594B-9C78-52384752DAFD}" srcOrd="2" destOrd="0" presId="urn:microsoft.com/office/officeart/2008/layout/HorizontalMultiLevelHierarchy"/>
    <dgm:cxn modelId="{B83BFC7D-94D9-C546-A2E5-00F47E4A2F34}" type="presParOf" srcId="{C3149A5D-E4A7-594B-9C78-52384752DAFD}" destId="{72105BFA-40C8-E846-9B06-3FBDEAA06597}" srcOrd="0" destOrd="0" presId="urn:microsoft.com/office/officeart/2008/layout/HorizontalMultiLevelHierarchy"/>
    <dgm:cxn modelId="{512F7491-A7DA-C040-90FD-3D5FF292F3C5}" type="presParOf" srcId="{487513D6-9FE5-0547-8D1D-048853AD0DDA}" destId="{A22F6117-DF66-8341-B055-2B10FBFE0EE3}" srcOrd="3" destOrd="0" presId="urn:microsoft.com/office/officeart/2008/layout/HorizontalMultiLevelHierarchy"/>
    <dgm:cxn modelId="{586CDEF8-9CDC-4547-A873-8C1B0FA4E54D}" type="presParOf" srcId="{A22F6117-DF66-8341-B055-2B10FBFE0EE3}" destId="{5C0DE4ED-098E-A14F-A0DD-0A7619DC8FF2}" srcOrd="0" destOrd="0" presId="urn:microsoft.com/office/officeart/2008/layout/HorizontalMultiLevelHierarchy"/>
    <dgm:cxn modelId="{C5750AFD-334C-204C-B8F9-7BCAC67D869A}" type="presParOf" srcId="{A22F6117-DF66-8341-B055-2B10FBFE0EE3}" destId="{0B75B326-99F3-BE46-8416-523C2CB94C50}" srcOrd="1" destOrd="0" presId="urn:microsoft.com/office/officeart/2008/layout/HorizontalMultiLevelHierarchy"/>
    <dgm:cxn modelId="{2ADB1C03-C821-B747-9A93-65491EC7D5D6}" type="presParOf" srcId="{487513D6-9FE5-0547-8D1D-048853AD0DDA}" destId="{90042A0B-F864-794D-A8BC-64AE23F1C380}" srcOrd="4" destOrd="0" presId="urn:microsoft.com/office/officeart/2008/layout/HorizontalMultiLevelHierarchy"/>
    <dgm:cxn modelId="{4B1A50E2-0440-1141-B662-0B6277D55622}" type="presParOf" srcId="{90042A0B-F864-794D-A8BC-64AE23F1C380}" destId="{0213F4CC-1FD3-8147-B6FE-0FB144E6A8AA}" srcOrd="0" destOrd="0" presId="urn:microsoft.com/office/officeart/2008/layout/HorizontalMultiLevelHierarchy"/>
    <dgm:cxn modelId="{D31C2B99-71AF-174B-B1B9-DCC6D9F1CB4B}" type="presParOf" srcId="{487513D6-9FE5-0547-8D1D-048853AD0DDA}" destId="{D5BF277F-3288-304C-87E6-3BE4E9DD2013}" srcOrd="5" destOrd="0" presId="urn:microsoft.com/office/officeart/2008/layout/HorizontalMultiLevelHierarchy"/>
    <dgm:cxn modelId="{C0ACC9E5-963C-884F-A3DA-34A46654FFD9}" type="presParOf" srcId="{D5BF277F-3288-304C-87E6-3BE4E9DD2013}" destId="{A4D1AFD2-0A40-FC4C-B810-6AC79083CC6D}" srcOrd="0" destOrd="0" presId="urn:microsoft.com/office/officeart/2008/layout/HorizontalMultiLevelHierarchy"/>
    <dgm:cxn modelId="{5F45A08E-7A6F-EA4E-98A6-D797975BD1C5}" type="presParOf" srcId="{D5BF277F-3288-304C-87E6-3BE4E9DD2013}" destId="{83363FA5-EF94-9842-80A5-7219A4B5FE40}" srcOrd="1" destOrd="0" presId="urn:microsoft.com/office/officeart/2008/layout/HorizontalMultiLevelHierarchy"/>
    <dgm:cxn modelId="{E99162C2-4FFB-4C45-ABE8-A0300FDF994E}" type="presParOf" srcId="{487513D6-9FE5-0547-8D1D-048853AD0DDA}" destId="{CB2284BA-3579-3B46-A790-1B2038A3210C}" srcOrd="6" destOrd="0" presId="urn:microsoft.com/office/officeart/2008/layout/HorizontalMultiLevelHierarchy"/>
    <dgm:cxn modelId="{4D42356E-ADCA-FE40-A380-7799AB9C1938}" type="presParOf" srcId="{CB2284BA-3579-3B46-A790-1B2038A3210C}" destId="{4211C042-1811-E040-9251-0A44F7BB8AD0}" srcOrd="0" destOrd="0" presId="urn:microsoft.com/office/officeart/2008/layout/HorizontalMultiLevelHierarchy"/>
    <dgm:cxn modelId="{EB2F097D-18A9-DC42-B32A-A4E8DCBB6F3D}" type="presParOf" srcId="{487513D6-9FE5-0547-8D1D-048853AD0DDA}" destId="{9DA56B23-E20D-EB4D-BB76-74FE6DDAA08B}" srcOrd="7" destOrd="0" presId="urn:microsoft.com/office/officeart/2008/layout/HorizontalMultiLevelHierarchy"/>
    <dgm:cxn modelId="{2C10D74F-18F7-2E47-AD65-AF897848DD92}" type="presParOf" srcId="{9DA56B23-E20D-EB4D-BB76-74FE6DDAA08B}" destId="{19754377-2F80-7F4A-9373-7B5BC950FCF0}" srcOrd="0" destOrd="0" presId="urn:microsoft.com/office/officeart/2008/layout/HorizontalMultiLevelHierarchy"/>
    <dgm:cxn modelId="{833A996D-F64B-3F4E-80AE-116CDC8B2831}" type="presParOf" srcId="{9DA56B23-E20D-EB4D-BB76-74FE6DDAA08B}" destId="{FA633502-9182-E94A-ABFC-12264D13CBA3}" srcOrd="1" destOrd="0" presId="urn:microsoft.com/office/officeart/2008/layout/HorizontalMultiLevelHierarchy"/>
    <dgm:cxn modelId="{524B6F0F-8461-FC46-BD8B-22074479954F}" type="presParOf" srcId="{487513D6-9FE5-0547-8D1D-048853AD0DDA}" destId="{011239C5-4DCE-A747-BB7D-81FD3874085A}" srcOrd="8" destOrd="0" presId="urn:microsoft.com/office/officeart/2008/layout/HorizontalMultiLevelHierarchy"/>
    <dgm:cxn modelId="{763ED712-2E7C-A144-90FB-9660297696F4}" type="presParOf" srcId="{011239C5-4DCE-A747-BB7D-81FD3874085A}" destId="{8184D8E8-3CDA-7844-B79A-2EDFC308E2FB}" srcOrd="0" destOrd="0" presId="urn:microsoft.com/office/officeart/2008/layout/HorizontalMultiLevelHierarchy"/>
    <dgm:cxn modelId="{AF51BE5C-B50B-9A44-99C1-608A2EBC6285}" type="presParOf" srcId="{487513D6-9FE5-0547-8D1D-048853AD0DDA}" destId="{49D00770-77E7-2745-8FDF-D338B51BF059}" srcOrd="9" destOrd="0" presId="urn:microsoft.com/office/officeart/2008/layout/HorizontalMultiLevelHierarchy"/>
    <dgm:cxn modelId="{BB088B28-6378-6541-89C9-B998895FBC58}" type="presParOf" srcId="{49D00770-77E7-2745-8FDF-D338B51BF059}" destId="{8BD29B31-80F4-794D-A0CA-42486119A2D9}" srcOrd="0" destOrd="0" presId="urn:microsoft.com/office/officeart/2008/layout/HorizontalMultiLevelHierarchy"/>
    <dgm:cxn modelId="{6E354AC2-BBD5-8940-BC69-57AAAA5069B1}" type="presParOf" srcId="{49D00770-77E7-2745-8FDF-D338B51BF059}" destId="{DA96D952-F628-554E-ACD9-7AAC75AA51F5}" srcOrd="1" destOrd="0" presId="urn:microsoft.com/office/officeart/2008/layout/HorizontalMultiLevelHierarchy"/>
    <dgm:cxn modelId="{46836444-06EC-A848-892D-F1BBE27F2CC7}" type="presParOf" srcId="{127E7F67-08FB-3543-B23C-24FFB767BD88}" destId="{D83DCC11-233A-B342-AB13-367EC1C2CFF1}" srcOrd="4" destOrd="0" presId="urn:microsoft.com/office/officeart/2008/layout/HorizontalMultiLevelHierarchy"/>
    <dgm:cxn modelId="{9E8DAB88-9357-D440-B2E9-2AE938F856D8}" type="presParOf" srcId="{D83DCC11-233A-B342-AB13-367EC1C2CFF1}" destId="{6B26EC2C-61E4-C44E-9D9A-9DC2C18F1E56}" srcOrd="0" destOrd="0" presId="urn:microsoft.com/office/officeart/2008/layout/HorizontalMultiLevelHierarchy"/>
    <dgm:cxn modelId="{878BB9F0-3D50-8C41-B8E5-BAB120B8EB04}" type="presParOf" srcId="{127E7F67-08FB-3543-B23C-24FFB767BD88}" destId="{2343D5B2-BE14-0945-8C4B-9A05997CA541}" srcOrd="5" destOrd="0" presId="urn:microsoft.com/office/officeart/2008/layout/HorizontalMultiLevelHierarchy"/>
    <dgm:cxn modelId="{A1049A3A-DB14-D241-A4C6-89B6885467A8}" type="presParOf" srcId="{2343D5B2-BE14-0945-8C4B-9A05997CA541}" destId="{015295EF-BCA3-9646-8D05-328B4A9B7D18}" srcOrd="0" destOrd="0" presId="urn:microsoft.com/office/officeart/2008/layout/HorizontalMultiLevelHierarchy"/>
    <dgm:cxn modelId="{10238909-F299-D149-80D2-27944D3B19EB}" type="presParOf" srcId="{2343D5B2-BE14-0945-8C4B-9A05997CA541}" destId="{04BFF82D-536D-6540-8B5E-FAA5AB8DF6AF}" srcOrd="1" destOrd="0" presId="urn:microsoft.com/office/officeart/2008/layout/HorizontalMultiLevelHierarchy"/>
    <dgm:cxn modelId="{599703CE-FA44-1F4B-AAE7-5B57800FF3BC}" type="presParOf" srcId="{04BFF82D-536D-6540-8B5E-FAA5AB8DF6AF}" destId="{1326E43F-6C06-864D-B1F3-39943F04C76B}" srcOrd="0" destOrd="0" presId="urn:microsoft.com/office/officeart/2008/layout/HorizontalMultiLevelHierarchy"/>
    <dgm:cxn modelId="{6AF8013D-F905-5B40-849B-16B4C14D9121}" type="presParOf" srcId="{1326E43F-6C06-864D-B1F3-39943F04C76B}" destId="{A7CD8990-45C8-8E42-9C3B-D0C9B700C7E0}" srcOrd="0" destOrd="0" presId="urn:microsoft.com/office/officeart/2008/layout/HorizontalMultiLevelHierarchy"/>
    <dgm:cxn modelId="{D33E3717-EF57-7F40-8D68-0A85931C2AEE}" type="presParOf" srcId="{04BFF82D-536D-6540-8B5E-FAA5AB8DF6AF}" destId="{079CA402-9336-C24A-B37B-99CD1B61CB38}" srcOrd="1" destOrd="0" presId="urn:microsoft.com/office/officeart/2008/layout/HorizontalMultiLevelHierarchy"/>
    <dgm:cxn modelId="{F6CE8E7D-2CD3-9243-8995-B7AFA9D65E58}" type="presParOf" srcId="{079CA402-9336-C24A-B37B-99CD1B61CB38}" destId="{C23BD137-1891-8B4F-A4D1-3B9313013CD6}" srcOrd="0" destOrd="0" presId="urn:microsoft.com/office/officeart/2008/layout/HorizontalMultiLevelHierarchy"/>
    <dgm:cxn modelId="{A9487AB3-0A86-CB42-9658-F4AD1BBA2522}" type="presParOf" srcId="{079CA402-9336-C24A-B37B-99CD1B61CB38}" destId="{174AAD2D-5330-6C45-9A77-1CAF4EE791C9}" srcOrd="1" destOrd="0" presId="urn:microsoft.com/office/officeart/2008/layout/HorizontalMultiLevelHierarchy"/>
    <dgm:cxn modelId="{FC5D95C1-39DD-3E4D-B621-BCFBC0B8C2EE}" type="presParOf" srcId="{04BFF82D-536D-6540-8B5E-FAA5AB8DF6AF}" destId="{E6579E5E-260F-1541-8C3A-CE39B4317B84}" srcOrd="2" destOrd="0" presId="urn:microsoft.com/office/officeart/2008/layout/HorizontalMultiLevelHierarchy"/>
    <dgm:cxn modelId="{5B49667A-B939-2D4A-BDD2-D6D3D7322C08}" type="presParOf" srcId="{E6579E5E-260F-1541-8C3A-CE39B4317B84}" destId="{3EA7F5BC-FA76-6849-BB37-25AB795A625E}" srcOrd="0" destOrd="0" presId="urn:microsoft.com/office/officeart/2008/layout/HorizontalMultiLevelHierarchy"/>
    <dgm:cxn modelId="{C34CB893-6B5B-2D44-B999-F2E63DDE345A}" type="presParOf" srcId="{04BFF82D-536D-6540-8B5E-FAA5AB8DF6AF}" destId="{64519A6C-BE06-994E-A1B9-57AE5E3AAC41}" srcOrd="3" destOrd="0" presId="urn:microsoft.com/office/officeart/2008/layout/HorizontalMultiLevelHierarchy"/>
    <dgm:cxn modelId="{7A0F09D3-044B-6343-B341-E5EEFF1470E1}" type="presParOf" srcId="{64519A6C-BE06-994E-A1B9-57AE5E3AAC41}" destId="{8B77020E-DB6B-B945-A85D-6E7D2EACA59F}" srcOrd="0" destOrd="0" presId="urn:microsoft.com/office/officeart/2008/layout/HorizontalMultiLevelHierarchy"/>
    <dgm:cxn modelId="{04F4D398-1582-A345-B82E-416183811092}" type="presParOf" srcId="{64519A6C-BE06-994E-A1B9-57AE5E3AAC41}" destId="{4B6EC4C3-0DC4-9749-AD26-7C5A10ADCC89}" srcOrd="1" destOrd="0" presId="urn:microsoft.com/office/officeart/2008/layout/HorizontalMultiLevelHierarchy"/>
    <dgm:cxn modelId="{28A67C5A-E7A9-874F-A5DC-549DA6A5614D}" type="presParOf" srcId="{04BFF82D-536D-6540-8B5E-FAA5AB8DF6AF}" destId="{630E610A-152E-3F48-AEB2-15DCCC5277D1}" srcOrd="4" destOrd="0" presId="urn:microsoft.com/office/officeart/2008/layout/HorizontalMultiLevelHierarchy"/>
    <dgm:cxn modelId="{DAE81800-32BF-674E-9954-CAFA3E085354}" type="presParOf" srcId="{630E610A-152E-3F48-AEB2-15DCCC5277D1}" destId="{575135FD-0318-2C4C-A4A2-821885A7367D}" srcOrd="0" destOrd="0" presId="urn:microsoft.com/office/officeart/2008/layout/HorizontalMultiLevelHierarchy"/>
    <dgm:cxn modelId="{9F674FFA-B1B2-204D-90AD-12FC6C014EBC}" type="presParOf" srcId="{04BFF82D-536D-6540-8B5E-FAA5AB8DF6AF}" destId="{D271D01B-E473-5B4A-863B-39040E1ACDDC}" srcOrd="5" destOrd="0" presId="urn:microsoft.com/office/officeart/2008/layout/HorizontalMultiLevelHierarchy"/>
    <dgm:cxn modelId="{A95CD358-1A31-AC4C-83A2-B81DDB57262B}" type="presParOf" srcId="{D271D01B-E473-5B4A-863B-39040E1ACDDC}" destId="{A9767D10-79A5-7B41-9EC7-085D984537FE}" srcOrd="0" destOrd="0" presId="urn:microsoft.com/office/officeart/2008/layout/HorizontalMultiLevelHierarchy"/>
    <dgm:cxn modelId="{2A5EDE71-A32C-2B4D-8CAE-3516EA0207E6}" type="presParOf" srcId="{D271D01B-E473-5B4A-863B-39040E1ACDDC}" destId="{D1EEEEED-42FE-644A-84A9-F1BA25C621A7}" srcOrd="1" destOrd="0" presId="urn:microsoft.com/office/officeart/2008/layout/HorizontalMultiLevelHierarchy"/>
    <dgm:cxn modelId="{91B146F6-239F-D548-9177-46B23ADF3FA9}" type="presParOf" srcId="{04BFF82D-536D-6540-8B5E-FAA5AB8DF6AF}" destId="{6CCDFD56-2435-364E-965A-661FB83B3262}" srcOrd="6" destOrd="0" presId="urn:microsoft.com/office/officeart/2008/layout/HorizontalMultiLevelHierarchy"/>
    <dgm:cxn modelId="{47AA3469-2D82-D74B-AE28-5B5E2ED19D2B}" type="presParOf" srcId="{6CCDFD56-2435-364E-965A-661FB83B3262}" destId="{F15E193D-D7E0-B448-8317-FE5C8DB0E1D3}" srcOrd="0" destOrd="0" presId="urn:microsoft.com/office/officeart/2008/layout/HorizontalMultiLevelHierarchy"/>
    <dgm:cxn modelId="{04D191A7-067B-ED48-BF3E-8AAA65031E5F}" type="presParOf" srcId="{04BFF82D-536D-6540-8B5E-FAA5AB8DF6AF}" destId="{50978AD9-1009-BB44-91EC-EEE03637C972}" srcOrd="7" destOrd="0" presId="urn:microsoft.com/office/officeart/2008/layout/HorizontalMultiLevelHierarchy"/>
    <dgm:cxn modelId="{AAB9D94E-EE72-4845-B8CD-FC8AE024042A}" type="presParOf" srcId="{50978AD9-1009-BB44-91EC-EEE03637C972}" destId="{039D9476-24A4-4347-A574-B45FE50F09EE}" srcOrd="0" destOrd="0" presId="urn:microsoft.com/office/officeart/2008/layout/HorizontalMultiLevelHierarchy"/>
    <dgm:cxn modelId="{A4647F07-2291-E049-8B6C-82E5402E615F}" type="presParOf" srcId="{50978AD9-1009-BB44-91EC-EEE03637C972}" destId="{B344F9E4-4BE1-4C4D-9C65-78BFD6DAE991}" srcOrd="1" destOrd="0" presId="urn:microsoft.com/office/officeart/2008/layout/HorizontalMultiLevelHierarchy"/>
    <dgm:cxn modelId="{048867EE-7BEC-504D-BEE1-484C64762192}" type="presParOf" srcId="{04BFF82D-536D-6540-8B5E-FAA5AB8DF6AF}" destId="{A3C61341-3488-BF4C-92C7-8A727AC2AEA5}" srcOrd="8" destOrd="0" presId="urn:microsoft.com/office/officeart/2008/layout/HorizontalMultiLevelHierarchy"/>
    <dgm:cxn modelId="{AC2534B2-9F87-5E40-BED4-E6C74EE41113}" type="presParOf" srcId="{A3C61341-3488-BF4C-92C7-8A727AC2AEA5}" destId="{C38B7B4B-D6C3-C54B-AC8E-FE641A8D161B}" srcOrd="0" destOrd="0" presId="urn:microsoft.com/office/officeart/2008/layout/HorizontalMultiLevelHierarchy"/>
    <dgm:cxn modelId="{800730F7-A65A-E943-A94F-12852FB9AA81}" type="presParOf" srcId="{04BFF82D-536D-6540-8B5E-FAA5AB8DF6AF}" destId="{43CA4D91-2B52-BF47-A123-9163ABC46A7E}" srcOrd="9" destOrd="0" presId="urn:microsoft.com/office/officeart/2008/layout/HorizontalMultiLevelHierarchy"/>
    <dgm:cxn modelId="{9F166100-B28F-2A40-8912-6057703E173E}" type="presParOf" srcId="{43CA4D91-2B52-BF47-A123-9163ABC46A7E}" destId="{0A8F0764-321C-8541-B556-EC59D7AACD52}" srcOrd="0" destOrd="0" presId="urn:microsoft.com/office/officeart/2008/layout/HorizontalMultiLevelHierarchy"/>
    <dgm:cxn modelId="{EBE366CF-E00A-8442-8744-E1CC397F7EEC}" type="presParOf" srcId="{43CA4D91-2B52-BF47-A123-9163ABC46A7E}" destId="{BBE7E029-8D0E-694F-82B7-DB9DD0E15C4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61341-3488-BF4C-92C7-8A727AC2AEA5}">
      <dsp:nvSpPr>
        <dsp:cNvPr id="0" name=""/>
        <dsp:cNvSpPr/>
      </dsp:nvSpPr>
      <dsp:spPr>
        <a:xfrm>
          <a:off x="2109410" y="4604806"/>
          <a:ext cx="211679" cy="806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839" y="0"/>
              </a:lnTo>
              <a:lnTo>
                <a:pt x="105839" y="806704"/>
              </a:lnTo>
              <a:lnTo>
                <a:pt x="211679" y="8067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94399" y="4987308"/>
        <a:ext cx="41700" cy="41700"/>
      </dsp:txXfrm>
    </dsp:sp>
    <dsp:sp modelId="{6CCDFD56-2435-364E-965A-661FB83B3262}">
      <dsp:nvSpPr>
        <dsp:cNvPr id="0" name=""/>
        <dsp:cNvSpPr/>
      </dsp:nvSpPr>
      <dsp:spPr>
        <a:xfrm>
          <a:off x="2109410" y="4604806"/>
          <a:ext cx="211679" cy="403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839" y="0"/>
              </a:lnTo>
              <a:lnTo>
                <a:pt x="105839" y="403352"/>
              </a:lnTo>
              <a:lnTo>
                <a:pt x="211679" y="40335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03862" y="4795094"/>
        <a:ext cx="22776" cy="22776"/>
      </dsp:txXfrm>
    </dsp:sp>
    <dsp:sp modelId="{630E610A-152E-3F48-AEB2-15DCCC5277D1}">
      <dsp:nvSpPr>
        <dsp:cNvPr id="0" name=""/>
        <dsp:cNvSpPr/>
      </dsp:nvSpPr>
      <dsp:spPr>
        <a:xfrm>
          <a:off x="2109410" y="4559086"/>
          <a:ext cx="2116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1679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09958" y="4599514"/>
        <a:ext cx="10583" cy="10583"/>
      </dsp:txXfrm>
    </dsp:sp>
    <dsp:sp modelId="{E6579E5E-260F-1541-8C3A-CE39B4317B84}">
      <dsp:nvSpPr>
        <dsp:cNvPr id="0" name=""/>
        <dsp:cNvSpPr/>
      </dsp:nvSpPr>
      <dsp:spPr>
        <a:xfrm>
          <a:off x="2109410" y="4201453"/>
          <a:ext cx="211679" cy="403352"/>
        </a:xfrm>
        <a:custGeom>
          <a:avLst/>
          <a:gdLst/>
          <a:ahLst/>
          <a:cxnLst/>
          <a:rect l="0" t="0" r="0" b="0"/>
          <a:pathLst>
            <a:path>
              <a:moveTo>
                <a:pt x="0" y="403352"/>
              </a:moveTo>
              <a:lnTo>
                <a:pt x="105839" y="403352"/>
              </a:lnTo>
              <a:lnTo>
                <a:pt x="105839" y="0"/>
              </a:lnTo>
              <a:lnTo>
                <a:pt x="21167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03862" y="4391741"/>
        <a:ext cx="22776" cy="22776"/>
      </dsp:txXfrm>
    </dsp:sp>
    <dsp:sp modelId="{1326E43F-6C06-864D-B1F3-39943F04C76B}">
      <dsp:nvSpPr>
        <dsp:cNvPr id="0" name=""/>
        <dsp:cNvSpPr/>
      </dsp:nvSpPr>
      <dsp:spPr>
        <a:xfrm>
          <a:off x="2109410" y="3798101"/>
          <a:ext cx="211679" cy="806704"/>
        </a:xfrm>
        <a:custGeom>
          <a:avLst/>
          <a:gdLst/>
          <a:ahLst/>
          <a:cxnLst/>
          <a:rect l="0" t="0" r="0" b="0"/>
          <a:pathLst>
            <a:path>
              <a:moveTo>
                <a:pt x="0" y="806704"/>
              </a:moveTo>
              <a:lnTo>
                <a:pt x="105839" y="806704"/>
              </a:lnTo>
              <a:lnTo>
                <a:pt x="105839" y="0"/>
              </a:lnTo>
              <a:lnTo>
                <a:pt x="21167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94399" y="4180603"/>
        <a:ext cx="41700" cy="41700"/>
      </dsp:txXfrm>
    </dsp:sp>
    <dsp:sp modelId="{D83DCC11-233A-B342-AB13-367EC1C2CFF1}">
      <dsp:nvSpPr>
        <dsp:cNvPr id="0" name=""/>
        <dsp:cNvSpPr/>
      </dsp:nvSpPr>
      <dsp:spPr>
        <a:xfrm>
          <a:off x="839334" y="2738547"/>
          <a:ext cx="211679" cy="1866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839" y="0"/>
              </a:lnTo>
              <a:lnTo>
                <a:pt x="105839" y="1866259"/>
              </a:lnTo>
              <a:lnTo>
                <a:pt x="211679" y="186625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898218" y="3624721"/>
        <a:ext cx="93911" cy="93911"/>
      </dsp:txXfrm>
    </dsp:sp>
    <dsp:sp modelId="{011239C5-4DCE-A747-BB7D-81FD3874085A}">
      <dsp:nvSpPr>
        <dsp:cNvPr id="0" name=""/>
        <dsp:cNvSpPr/>
      </dsp:nvSpPr>
      <dsp:spPr>
        <a:xfrm>
          <a:off x="2109410" y="2588044"/>
          <a:ext cx="211679" cy="806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839" y="0"/>
              </a:lnTo>
              <a:lnTo>
                <a:pt x="105839" y="806704"/>
              </a:lnTo>
              <a:lnTo>
                <a:pt x="211679" y="8067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94399" y="2970546"/>
        <a:ext cx="41700" cy="41700"/>
      </dsp:txXfrm>
    </dsp:sp>
    <dsp:sp modelId="{CB2284BA-3579-3B46-A790-1B2038A3210C}">
      <dsp:nvSpPr>
        <dsp:cNvPr id="0" name=""/>
        <dsp:cNvSpPr/>
      </dsp:nvSpPr>
      <dsp:spPr>
        <a:xfrm>
          <a:off x="2109410" y="2588044"/>
          <a:ext cx="211679" cy="403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839" y="0"/>
              </a:lnTo>
              <a:lnTo>
                <a:pt x="105839" y="403352"/>
              </a:lnTo>
              <a:lnTo>
                <a:pt x="211679" y="40335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03862" y="2778332"/>
        <a:ext cx="22776" cy="22776"/>
      </dsp:txXfrm>
    </dsp:sp>
    <dsp:sp modelId="{90042A0B-F864-794D-A8BC-64AE23F1C380}">
      <dsp:nvSpPr>
        <dsp:cNvPr id="0" name=""/>
        <dsp:cNvSpPr/>
      </dsp:nvSpPr>
      <dsp:spPr>
        <a:xfrm>
          <a:off x="2109410" y="2542324"/>
          <a:ext cx="2116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1679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09958" y="2582752"/>
        <a:ext cx="10583" cy="10583"/>
      </dsp:txXfrm>
    </dsp:sp>
    <dsp:sp modelId="{C3149A5D-E4A7-594B-9C78-52384752DAFD}">
      <dsp:nvSpPr>
        <dsp:cNvPr id="0" name=""/>
        <dsp:cNvSpPr/>
      </dsp:nvSpPr>
      <dsp:spPr>
        <a:xfrm>
          <a:off x="2109410" y="2184691"/>
          <a:ext cx="211679" cy="403352"/>
        </a:xfrm>
        <a:custGeom>
          <a:avLst/>
          <a:gdLst/>
          <a:ahLst/>
          <a:cxnLst/>
          <a:rect l="0" t="0" r="0" b="0"/>
          <a:pathLst>
            <a:path>
              <a:moveTo>
                <a:pt x="0" y="403352"/>
              </a:moveTo>
              <a:lnTo>
                <a:pt x="105839" y="403352"/>
              </a:lnTo>
              <a:lnTo>
                <a:pt x="105839" y="0"/>
              </a:lnTo>
              <a:lnTo>
                <a:pt x="21167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03862" y="2374980"/>
        <a:ext cx="22776" cy="22776"/>
      </dsp:txXfrm>
    </dsp:sp>
    <dsp:sp modelId="{2DD8D0B1-A07D-6947-80EF-4CEBBAA43D1D}">
      <dsp:nvSpPr>
        <dsp:cNvPr id="0" name=""/>
        <dsp:cNvSpPr/>
      </dsp:nvSpPr>
      <dsp:spPr>
        <a:xfrm>
          <a:off x="2109410" y="1781339"/>
          <a:ext cx="211679" cy="806704"/>
        </a:xfrm>
        <a:custGeom>
          <a:avLst/>
          <a:gdLst/>
          <a:ahLst/>
          <a:cxnLst/>
          <a:rect l="0" t="0" r="0" b="0"/>
          <a:pathLst>
            <a:path>
              <a:moveTo>
                <a:pt x="0" y="806704"/>
              </a:moveTo>
              <a:lnTo>
                <a:pt x="105839" y="806704"/>
              </a:lnTo>
              <a:lnTo>
                <a:pt x="105839" y="0"/>
              </a:lnTo>
              <a:lnTo>
                <a:pt x="21167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94399" y="2163841"/>
        <a:ext cx="41700" cy="41700"/>
      </dsp:txXfrm>
    </dsp:sp>
    <dsp:sp modelId="{C0C08E03-EAA7-0B45-9D1E-62FCEA8EAB3B}">
      <dsp:nvSpPr>
        <dsp:cNvPr id="0" name=""/>
        <dsp:cNvSpPr/>
      </dsp:nvSpPr>
      <dsp:spPr>
        <a:xfrm>
          <a:off x="839334" y="2588044"/>
          <a:ext cx="211679" cy="150502"/>
        </a:xfrm>
        <a:custGeom>
          <a:avLst/>
          <a:gdLst/>
          <a:ahLst/>
          <a:cxnLst/>
          <a:rect l="0" t="0" r="0" b="0"/>
          <a:pathLst>
            <a:path>
              <a:moveTo>
                <a:pt x="0" y="150502"/>
              </a:moveTo>
              <a:lnTo>
                <a:pt x="105839" y="150502"/>
              </a:lnTo>
              <a:lnTo>
                <a:pt x="105839" y="0"/>
              </a:lnTo>
              <a:lnTo>
                <a:pt x="21167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38680" y="2656802"/>
        <a:ext cx="12986" cy="12986"/>
      </dsp:txXfrm>
    </dsp:sp>
    <dsp:sp modelId="{2605A0BB-3D00-1E42-B00E-D23047A8E731}">
      <dsp:nvSpPr>
        <dsp:cNvPr id="0" name=""/>
        <dsp:cNvSpPr/>
      </dsp:nvSpPr>
      <dsp:spPr>
        <a:xfrm>
          <a:off x="2109410" y="772958"/>
          <a:ext cx="211679" cy="605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839" y="0"/>
              </a:lnTo>
              <a:lnTo>
                <a:pt x="105839" y="605028"/>
              </a:lnTo>
              <a:lnTo>
                <a:pt x="211679" y="60502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99225" y="1059448"/>
        <a:ext cx="32049" cy="32049"/>
      </dsp:txXfrm>
    </dsp:sp>
    <dsp:sp modelId="{80922DE1-C25D-B64D-B2EF-C0E04FE83607}">
      <dsp:nvSpPr>
        <dsp:cNvPr id="0" name=""/>
        <dsp:cNvSpPr/>
      </dsp:nvSpPr>
      <dsp:spPr>
        <a:xfrm>
          <a:off x="2109410" y="772958"/>
          <a:ext cx="211679" cy="201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839" y="0"/>
              </a:lnTo>
              <a:lnTo>
                <a:pt x="105839" y="201676"/>
              </a:lnTo>
              <a:lnTo>
                <a:pt x="211679" y="20167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07940" y="866487"/>
        <a:ext cx="14618" cy="14618"/>
      </dsp:txXfrm>
    </dsp:sp>
    <dsp:sp modelId="{2AA7D225-037E-AA41-85A6-177D17A6746B}">
      <dsp:nvSpPr>
        <dsp:cNvPr id="0" name=""/>
        <dsp:cNvSpPr/>
      </dsp:nvSpPr>
      <dsp:spPr>
        <a:xfrm>
          <a:off x="2109410" y="571282"/>
          <a:ext cx="211679" cy="201676"/>
        </a:xfrm>
        <a:custGeom>
          <a:avLst/>
          <a:gdLst/>
          <a:ahLst/>
          <a:cxnLst/>
          <a:rect l="0" t="0" r="0" b="0"/>
          <a:pathLst>
            <a:path>
              <a:moveTo>
                <a:pt x="0" y="201676"/>
              </a:moveTo>
              <a:lnTo>
                <a:pt x="105839" y="201676"/>
              </a:lnTo>
              <a:lnTo>
                <a:pt x="105839" y="0"/>
              </a:lnTo>
              <a:lnTo>
                <a:pt x="21167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07940" y="664811"/>
        <a:ext cx="14618" cy="14618"/>
      </dsp:txXfrm>
    </dsp:sp>
    <dsp:sp modelId="{A63CA1E8-7BA4-6840-8BBF-6164D5BB92C7}">
      <dsp:nvSpPr>
        <dsp:cNvPr id="0" name=""/>
        <dsp:cNvSpPr/>
      </dsp:nvSpPr>
      <dsp:spPr>
        <a:xfrm>
          <a:off x="2109410" y="167930"/>
          <a:ext cx="211679" cy="605028"/>
        </a:xfrm>
        <a:custGeom>
          <a:avLst/>
          <a:gdLst/>
          <a:ahLst/>
          <a:cxnLst/>
          <a:rect l="0" t="0" r="0" b="0"/>
          <a:pathLst>
            <a:path>
              <a:moveTo>
                <a:pt x="0" y="605028"/>
              </a:moveTo>
              <a:lnTo>
                <a:pt x="105839" y="605028"/>
              </a:lnTo>
              <a:lnTo>
                <a:pt x="105839" y="0"/>
              </a:lnTo>
              <a:lnTo>
                <a:pt x="21167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99225" y="454419"/>
        <a:ext cx="32049" cy="32049"/>
      </dsp:txXfrm>
    </dsp:sp>
    <dsp:sp modelId="{3A1594FC-AA10-1C4E-B93E-BDFE6D78F0D8}">
      <dsp:nvSpPr>
        <dsp:cNvPr id="0" name=""/>
        <dsp:cNvSpPr/>
      </dsp:nvSpPr>
      <dsp:spPr>
        <a:xfrm>
          <a:off x="839334" y="772958"/>
          <a:ext cx="211679" cy="1965588"/>
        </a:xfrm>
        <a:custGeom>
          <a:avLst/>
          <a:gdLst/>
          <a:ahLst/>
          <a:cxnLst/>
          <a:rect l="0" t="0" r="0" b="0"/>
          <a:pathLst>
            <a:path>
              <a:moveTo>
                <a:pt x="0" y="1965588"/>
              </a:moveTo>
              <a:lnTo>
                <a:pt x="105839" y="1965588"/>
              </a:lnTo>
              <a:lnTo>
                <a:pt x="105839" y="0"/>
              </a:lnTo>
              <a:lnTo>
                <a:pt x="21167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895750" y="1706329"/>
        <a:ext cx="98847" cy="98847"/>
      </dsp:txXfrm>
    </dsp:sp>
    <dsp:sp modelId="{8C08E568-06D2-0742-9149-8D624397DBD1}">
      <dsp:nvSpPr>
        <dsp:cNvPr id="0" name=""/>
        <dsp:cNvSpPr/>
      </dsp:nvSpPr>
      <dsp:spPr>
        <a:xfrm rot="16200000">
          <a:off x="-464572" y="2577206"/>
          <a:ext cx="2285131" cy="322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Student Success </a:t>
          </a:r>
          <a:r>
            <a:rPr lang="en-US" sz="1700" kern="1200" dirty="0" smtClean="0"/>
            <a:t>Center</a:t>
          </a:r>
          <a:endParaRPr lang="en-US" sz="1700" kern="1200" dirty="0"/>
        </a:p>
      </dsp:txBody>
      <dsp:txXfrm>
        <a:off x="-464572" y="2577206"/>
        <a:ext cx="2285131" cy="322681"/>
      </dsp:txXfrm>
    </dsp:sp>
    <dsp:sp modelId="{26F18A0A-6EE8-0F45-9075-66C76D8F1216}">
      <dsp:nvSpPr>
        <dsp:cNvPr id="0" name=""/>
        <dsp:cNvSpPr/>
      </dsp:nvSpPr>
      <dsp:spPr>
        <a:xfrm>
          <a:off x="1051013" y="469050"/>
          <a:ext cx="1058396" cy="6078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Peer Learning</a:t>
          </a:r>
          <a:endParaRPr lang="en-US" sz="1100" kern="1200" dirty="0"/>
        </a:p>
      </dsp:txBody>
      <dsp:txXfrm>
        <a:off x="1051013" y="469050"/>
        <a:ext cx="1058396" cy="607816"/>
      </dsp:txXfrm>
    </dsp:sp>
    <dsp:sp modelId="{1800F58B-AEA5-2B45-AECE-D8DE20F1FB92}">
      <dsp:nvSpPr>
        <dsp:cNvPr id="0" name=""/>
        <dsp:cNvSpPr/>
      </dsp:nvSpPr>
      <dsp:spPr>
        <a:xfrm>
          <a:off x="2321089" y="6589"/>
          <a:ext cx="1058396" cy="3226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Course Specific Support (Tutoring, SI, Writing) </a:t>
          </a:r>
          <a:endParaRPr lang="en-US" sz="700" kern="1200" dirty="0"/>
        </a:p>
      </dsp:txBody>
      <dsp:txXfrm>
        <a:off x="2321089" y="6589"/>
        <a:ext cx="1058396" cy="322681"/>
      </dsp:txXfrm>
    </dsp:sp>
    <dsp:sp modelId="{7ACD8910-3195-C24C-ABD6-579C2C60F1F7}">
      <dsp:nvSpPr>
        <dsp:cNvPr id="0" name=""/>
        <dsp:cNvSpPr/>
      </dsp:nvSpPr>
      <dsp:spPr>
        <a:xfrm>
          <a:off x="2321089" y="409941"/>
          <a:ext cx="1058396" cy="3226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Out-to-Lunch</a:t>
          </a:r>
          <a:endParaRPr lang="en-US" sz="700" kern="1200" dirty="0"/>
        </a:p>
      </dsp:txBody>
      <dsp:txXfrm>
        <a:off x="2321089" y="409941"/>
        <a:ext cx="1058396" cy="322681"/>
      </dsp:txXfrm>
    </dsp:sp>
    <dsp:sp modelId="{16AB6183-5360-3649-94E4-F41B801C3BB8}">
      <dsp:nvSpPr>
        <dsp:cNvPr id="0" name=""/>
        <dsp:cNvSpPr/>
      </dsp:nvSpPr>
      <dsp:spPr>
        <a:xfrm>
          <a:off x="2321089" y="813293"/>
          <a:ext cx="1058396" cy="3226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Pre-Calculus Review Summer Program</a:t>
          </a:r>
          <a:endParaRPr lang="en-US" sz="700" kern="1200" dirty="0"/>
        </a:p>
      </dsp:txBody>
      <dsp:txXfrm>
        <a:off x="2321089" y="813293"/>
        <a:ext cx="1058396" cy="322681"/>
      </dsp:txXfrm>
    </dsp:sp>
    <dsp:sp modelId="{7F9BFDD1-A278-4347-9381-C0334B76A570}">
      <dsp:nvSpPr>
        <dsp:cNvPr id="0" name=""/>
        <dsp:cNvSpPr/>
      </dsp:nvSpPr>
      <dsp:spPr>
        <a:xfrm>
          <a:off x="2321089" y="1216646"/>
          <a:ext cx="1058396" cy="3226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Peer Leadership</a:t>
          </a:r>
          <a:endParaRPr lang="en-US" sz="700" kern="1200" dirty="0"/>
        </a:p>
      </dsp:txBody>
      <dsp:txXfrm>
        <a:off x="2321089" y="1216646"/>
        <a:ext cx="1058396" cy="322681"/>
      </dsp:txXfrm>
    </dsp:sp>
    <dsp:sp modelId="{5E3853D7-ED20-1D4A-9956-77B6FA1FD361}">
      <dsp:nvSpPr>
        <dsp:cNvPr id="0" name=""/>
        <dsp:cNvSpPr/>
      </dsp:nvSpPr>
      <dsp:spPr>
        <a:xfrm>
          <a:off x="1051013" y="2276974"/>
          <a:ext cx="1058396" cy="6221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Success Connect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(Early Alert/Intervention)</a:t>
          </a:r>
          <a:endParaRPr lang="en-US" sz="700" kern="1200" dirty="0"/>
        </a:p>
      </dsp:txBody>
      <dsp:txXfrm>
        <a:off x="1051013" y="2276974"/>
        <a:ext cx="1058396" cy="622140"/>
      </dsp:txXfrm>
    </dsp:sp>
    <dsp:sp modelId="{BF9BCF79-6113-D848-BE46-CF272A097D2E}">
      <dsp:nvSpPr>
        <dsp:cNvPr id="0" name=""/>
        <dsp:cNvSpPr/>
      </dsp:nvSpPr>
      <dsp:spPr>
        <a:xfrm>
          <a:off x="2321089" y="1619998"/>
          <a:ext cx="1058396" cy="3226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1st Year Student Outreach</a:t>
          </a:r>
          <a:endParaRPr lang="en-US" sz="700" kern="1200" dirty="0"/>
        </a:p>
      </dsp:txBody>
      <dsp:txXfrm>
        <a:off x="2321089" y="1619998"/>
        <a:ext cx="1058396" cy="322681"/>
      </dsp:txXfrm>
    </dsp:sp>
    <dsp:sp modelId="{5C0DE4ED-098E-A14F-A0DD-0A7619DC8FF2}">
      <dsp:nvSpPr>
        <dsp:cNvPr id="0" name=""/>
        <dsp:cNvSpPr/>
      </dsp:nvSpPr>
      <dsp:spPr>
        <a:xfrm>
          <a:off x="2321089" y="2023350"/>
          <a:ext cx="1058396" cy="3226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Faculty Referral </a:t>
          </a:r>
          <a:endParaRPr lang="en-US" sz="700" kern="1200" dirty="0"/>
        </a:p>
      </dsp:txBody>
      <dsp:txXfrm>
        <a:off x="2321089" y="2023350"/>
        <a:ext cx="1058396" cy="322681"/>
      </dsp:txXfrm>
    </dsp:sp>
    <dsp:sp modelId="{A4D1AFD2-0A40-FC4C-B810-6AC79083CC6D}">
      <dsp:nvSpPr>
        <dsp:cNvPr id="0" name=""/>
        <dsp:cNvSpPr/>
      </dsp:nvSpPr>
      <dsp:spPr>
        <a:xfrm>
          <a:off x="2321089" y="2426703"/>
          <a:ext cx="1058396" cy="3226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1:1 Academic Skill Development &amp; Financial Education (Consultations)</a:t>
          </a:r>
          <a:endParaRPr lang="en-US" sz="700" kern="1200" dirty="0"/>
        </a:p>
      </dsp:txBody>
      <dsp:txXfrm>
        <a:off x="2321089" y="2426703"/>
        <a:ext cx="1058396" cy="322681"/>
      </dsp:txXfrm>
    </dsp:sp>
    <dsp:sp modelId="{19754377-2F80-7F4A-9373-7B5BC950FCF0}">
      <dsp:nvSpPr>
        <dsp:cNvPr id="0" name=""/>
        <dsp:cNvSpPr/>
      </dsp:nvSpPr>
      <dsp:spPr>
        <a:xfrm>
          <a:off x="2321089" y="2830055"/>
          <a:ext cx="1058396" cy="3226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Academic &amp; Financial Education Workshops</a:t>
          </a:r>
          <a:endParaRPr lang="en-US" sz="700" kern="1200" dirty="0"/>
        </a:p>
      </dsp:txBody>
      <dsp:txXfrm>
        <a:off x="2321089" y="2830055"/>
        <a:ext cx="1058396" cy="322681"/>
      </dsp:txXfrm>
    </dsp:sp>
    <dsp:sp modelId="{8BD29B31-80F4-794D-A0CA-42486119A2D9}">
      <dsp:nvSpPr>
        <dsp:cNvPr id="0" name=""/>
        <dsp:cNvSpPr/>
      </dsp:nvSpPr>
      <dsp:spPr>
        <a:xfrm>
          <a:off x="2321089" y="3233408"/>
          <a:ext cx="1058396" cy="3226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Success Partners</a:t>
          </a:r>
          <a:endParaRPr lang="en-US" sz="700" kern="1200" dirty="0"/>
        </a:p>
      </dsp:txBody>
      <dsp:txXfrm>
        <a:off x="2321089" y="3233408"/>
        <a:ext cx="1058396" cy="322681"/>
      </dsp:txXfrm>
    </dsp:sp>
    <dsp:sp modelId="{015295EF-BCA3-9646-8D05-328B4A9B7D18}">
      <dsp:nvSpPr>
        <dsp:cNvPr id="0" name=""/>
        <dsp:cNvSpPr/>
      </dsp:nvSpPr>
      <dsp:spPr>
        <a:xfrm>
          <a:off x="1051013" y="4201568"/>
          <a:ext cx="1058396" cy="8064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Transfer &amp; </a:t>
          </a:r>
          <a:br>
            <a:rPr lang="en-US" sz="1100" kern="1200" dirty="0" smtClean="0"/>
          </a:br>
          <a:r>
            <a:rPr lang="en-US" sz="1100" kern="1200" dirty="0" smtClean="0"/>
            <a:t>Special Student Populations</a:t>
          </a:r>
          <a:endParaRPr lang="en-US" sz="1100" kern="1200" dirty="0"/>
        </a:p>
      </dsp:txBody>
      <dsp:txXfrm>
        <a:off x="1051013" y="4201568"/>
        <a:ext cx="1058396" cy="806475"/>
      </dsp:txXfrm>
    </dsp:sp>
    <dsp:sp modelId="{C23BD137-1891-8B4F-A4D1-3B9313013CD6}">
      <dsp:nvSpPr>
        <dsp:cNvPr id="0" name=""/>
        <dsp:cNvSpPr/>
      </dsp:nvSpPr>
      <dsp:spPr>
        <a:xfrm>
          <a:off x="2321089" y="3636760"/>
          <a:ext cx="1058396" cy="3226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Residential Bridge Program</a:t>
          </a:r>
          <a:endParaRPr lang="en-US" sz="700" kern="1200" dirty="0"/>
        </a:p>
      </dsp:txBody>
      <dsp:txXfrm>
        <a:off x="2321089" y="3636760"/>
        <a:ext cx="1058396" cy="322681"/>
      </dsp:txXfrm>
    </dsp:sp>
    <dsp:sp modelId="{8B77020E-DB6B-B945-A85D-6E7D2EACA59F}">
      <dsp:nvSpPr>
        <dsp:cNvPr id="0" name=""/>
        <dsp:cNvSpPr/>
      </dsp:nvSpPr>
      <dsp:spPr>
        <a:xfrm>
          <a:off x="2321089" y="4040112"/>
          <a:ext cx="1058396" cy="3226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NSE</a:t>
          </a:r>
          <a:endParaRPr lang="en-US" sz="700" kern="1200" dirty="0"/>
        </a:p>
      </dsp:txBody>
      <dsp:txXfrm>
        <a:off x="2321089" y="4040112"/>
        <a:ext cx="1058396" cy="322681"/>
      </dsp:txXfrm>
    </dsp:sp>
    <dsp:sp modelId="{A9767D10-79A5-7B41-9EC7-085D984537FE}">
      <dsp:nvSpPr>
        <dsp:cNvPr id="0" name=""/>
        <dsp:cNvSpPr/>
      </dsp:nvSpPr>
      <dsp:spPr>
        <a:xfrm>
          <a:off x="2321089" y="4443465"/>
          <a:ext cx="1058396" cy="3226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Sophomores</a:t>
          </a:r>
          <a:endParaRPr lang="en-US" sz="700" kern="1200" dirty="0"/>
        </a:p>
      </dsp:txBody>
      <dsp:txXfrm>
        <a:off x="2321089" y="4443465"/>
        <a:ext cx="1058396" cy="322681"/>
      </dsp:txXfrm>
    </dsp:sp>
    <dsp:sp modelId="{039D9476-24A4-4347-A574-B45FE50F09EE}">
      <dsp:nvSpPr>
        <dsp:cNvPr id="0" name=""/>
        <dsp:cNvSpPr/>
      </dsp:nvSpPr>
      <dsp:spPr>
        <a:xfrm>
          <a:off x="2321089" y="4846817"/>
          <a:ext cx="1058396" cy="3226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Transfers</a:t>
          </a:r>
          <a:endParaRPr lang="en-US" sz="700" kern="1200" dirty="0"/>
        </a:p>
      </dsp:txBody>
      <dsp:txXfrm>
        <a:off x="2321089" y="4846817"/>
        <a:ext cx="1058396" cy="322681"/>
      </dsp:txXfrm>
    </dsp:sp>
    <dsp:sp modelId="{0A8F0764-321C-8541-B556-EC59D7AACD52}">
      <dsp:nvSpPr>
        <dsp:cNvPr id="0" name=""/>
        <dsp:cNvSpPr/>
      </dsp:nvSpPr>
      <dsp:spPr>
        <a:xfrm>
          <a:off x="2321089" y="5250169"/>
          <a:ext cx="1058396" cy="3226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Veterans</a:t>
          </a:r>
          <a:endParaRPr lang="en-US" sz="700" kern="1200" dirty="0"/>
        </a:p>
      </dsp:txBody>
      <dsp:txXfrm>
        <a:off x="2321089" y="5250169"/>
        <a:ext cx="1058396" cy="322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16985-F0DC-C549-A1AE-CA3C2B0992CC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4F2F-0D4D-B84C-97CE-9DF94C0B7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C4F2F-0D4D-B84C-97CE-9DF94C0B75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29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C4F2F-0D4D-B84C-97CE-9DF94C0B75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82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-integrate content (“what”) and study skills (“how”)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-Tutors</a:t>
            </a:r>
            <a:r>
              <a:rPr lang="en-US" baseline="0" dirty="0" smtClean="0"/>
              <a:t> have excelled in course, apply, undergo group interview/individual interview, etc.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-Tutors typically support 4-5 hours, working approximately 10 hours each week</a:t>
            </a:r>
            <a:endParaRPr lang="en-US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C4F2F-0D4D-B84C-97CE-9DF94C0B75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75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C4F2F-0D4D-B84C-97CE-9DF94C0B75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75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C4F2F-0D4D-B84C-97CE-9DF94C0B75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75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C4F2F-0D4D-B84C-97CE-9DF94C0B75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75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C4F2F-0D4D-B84C-97CE-9DF94C0B75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2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20750"/>
            <a:ext cx="7772400" cy="91673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1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5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609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590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772" y="4441416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0772" y="612775"/>
            <a:ext cx="5486400" cy="3671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0772" y="5008154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7983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37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257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8139"/>
            <a:ext cx="8229600" cy="39541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52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29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829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227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409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59656"/>
            <a:ext cx="4038600" cy="40503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59655"/>
            <a:ext cx="4038600" cy="40503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84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0905"/>
            <a:ext cx="8229600" cy="10392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760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57364"/>
            <a:ext cx="4040188" cy="35719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760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57364"/>
            <a:ext cx="4041775" cy="35719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77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312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08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71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28713"/>
            <a:ext cx="5111750" cy="526209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90764"/>
            <a:ext cx="3008313" cy="4100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52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974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358" y="501866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4358" y="1190020"/>
            <a:ext cx="5486400" cy="3671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4358" y="558539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820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712" y="2130425"/>
            <a:ext cx="5937487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711" y="3886200"/>
            <a:ext cx="5937487" cy="25725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16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712" y="685123"/>
            <a:ext cx="6166087" cy="123401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712" y="2010686"/>
            <a:ext cx="6166087" cy="4435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12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713" y="4406900"/>
            <a:ext cx="594193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713" y="2906713"/>
            <a:ext cx="594193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6446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712" y="499123"/>
            <a:ext cx="6166087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7728" y="1824685"/>
            <a:ext cx="2959071" cy="463405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2520712" y="1824685"/>
            <a:ext cx="2969697" cy="463405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29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712" y="704365"/>
            <a:ext cx="6166087" cy="177137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95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713" y="536017"/>
            <a:ext cx="6166087" cy="59034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43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660" y="4598386"/>
            <a:ext cx="572495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0659" y="769745"/>
            <a:ext cx="5724953" cy="3671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0660" y="5165124"/>
            <a:ext cx="5724952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5776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739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160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96545"/>
            <a:ext cx="7772400" cy="144267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1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1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238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39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618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2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8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5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081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1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24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24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76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7225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7225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0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719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719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5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Logo Up b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L_PowerPointPressQual_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8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L_PowerPointPressQual_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2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L_PowerPointPressQual_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6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main logo center garnet u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bottom garnet ba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5350"/>
            <a:ext cx="91440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top garnet ba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vertical bar with 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6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ogo b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main logo center garne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L_PowerPointPressQual_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6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L_PowerPointPressQual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8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709" y="1764936"/>
            <a:ext cx="5937487" cy="543502"/>
          </a:xfrm>
        </p:spPr>
        <p:txBody>
          <a:bodyPr lIns="0" tIns="0" rIns="0" bIns="0" anchor="b"/>
          <a:lstStyle/>
          <a:p>
            <a:r>
              <a:rPr lang="en-US" dirty="0" smtClean="0"/>
              <a:t>Riding the Wave Together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709" y="2395665"/>
            <a:ext cx="5937487" cy="1234862"/>
          </a:xfrm>
        </p:spPr>
        <p:txBody>
          <a:bodyPr/>
          <a:lstStyle/>
          <a:p>
            <a:r>
              <a:rPr lang="en-US" cap="small" dirty="0"/>
              <a:t>Partnering for a new approach to requesting a tutor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1587" y="4951896"/>
            <a:ext cx="17791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small" dirty="0" smtClean="0">
                <a:solidFill>
                  <a:schemeClr val="bg1">
                    <a:lumMod val="50000"/>
                  </a:schemeClr>
                </a:solidFill>
              </a:rPr>
              <a:t>Rachel Brunson</a:t>
            </a:r>
          </a:p>
          <a:p>
            <a:pPr algn="ctr"/>
            <a:r>
              <a:rPr lang="en-US" sz="1600" dirty="0" smtClean="0"/>
              <a:t>Assistant Director</a:t>
            </a:r>
          </a:p>
          <a:p>
            <a:pPr algn="ctr"/>
            <a:r>
              <a:rPr lang="en-US" sz="1600" dirty="0" smtClean="0"/>
              <a:t>Peer Learning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3" y="4966416"/>
            <a:ext cx="16565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small" dirty="0" smtClean="0">
                <a:solidFill>
                  <a:schemeClr val="bg1">
                    <a:lumMod val="50000"/>
                  </a:schemeClr>
                </a:solidFill>
              </a:rPr>
              <a:t>Kristen Norris</a:t>
            </a:r>
          </a:p>
          <a:p>
            <a:pPr algn="ctr"/>
            <a:r>
              <a:rPr lang="en-US" sz="1600" dirty="0" smtClean="0"/>
              <a:t>Assistant Director</a:t>
            </a:r>
          </a:p>
          <a:p>
            <a:pPr algn="ctr"/>
            <a:r>
              <a:rPr lang="en-US" sz="1600" dirty="0" smtClean="0"/>
              <a:t>Early Intervention 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857" y="3801329"/>
            <a:ext cx="1150567" cy="1150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264" y="3801329"/>
            <a:ext cx="1165087" cy="11650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6487" y="6040511"/>
            <a:ext cx="6708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small" dirty="0">
                <a:solidFill>
                  <a:schemeClr val="bg1">
                    <a:lumMod val="50000"/>
                  </a:schemeClr>
                </a:solidFill>
              </a:rPr>
              <a:t>Student Success Center</a:t>
            </a:r>
          </a:p>
          <a:p>
            <a:pPr algn="ctr"/>
            <a:r>
              <a:rPr lang="en-US" sz="1400" dirty="0" smtClean="0"/>
              <a:t>University of South Carolina</a:t>
            </a:r>
          </a:p>
          <a:p>
            <a:pPr algn="ctr"/>
            <a:r>
              <a:rPr lang="en-US" sz="1400" dirty="0" err="1" smtClean="0"/>
              <a:t>sc.edu</a:t>
            </a:r>
            <a:r>
              <a:rPr lang="en-US" sz="1400" dirty="0" smtClean="0"/>
              <a:t>/success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68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l"/>
            <a:r>
              <a:rPr lang="en-US" cap="small" dirty="0" smtClean="0">
                <a:solidFill>
                  <a:schemeClr val="bg1">
                    <a:lumMod val="50000"/>
                  </a:schemeClr>
                </a:solidFill>
              </a:rPr>
              <a:t>Past </a:t>
            </a:r>
            <a:r>
              <a:rPr lang="en-US" cap="small" dirty="0" smtClean="0">
                <a:solidFill>
                  <a:schemeClr val="bg1">
                    <a:lumMod val="50000"/>
                  </a:schemeClr>
                </a:solidFill>
              </a:rPr>
              <a:t>Processes </a:t>
            </a:r>
            <a:r>
              <a:rPr lang="en-US" cap="small" dirty="0" smtClean="0">
                <a:solidFill>
                  <a:schemeClr val="bg1">
                    <a:lumMod val="50000"/>
                  </a:schemeClr>
                </a:solidFill>
              </a:rPr>
              <a:t>&amp; Challenges</a:t>
            </a:r>
            <a:endParaRPr lang="en-US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73" y="3225647"/>
            <a:ext cx="2735781" cy="27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764"/>
            <a:ext cx="8229600" cy="1143000"/>
          </a:xfrm>
        </p:spPr>
        <p:txBody>
          <a:bodyPr anchor="ctr"/>
          <a:lstStyle/>
          <a:p>
            <a:pPr algn="l"/>
            <a:r>
              <a:rPr lang="en-US" cap="small" dirty="0" smtClean="0">
                <a:solidFill>
                  <a:schemeClr val="bg1">
                    <a:lumMod val="50000"/>
                  </a:schemeClr>
                </a:solidFill>
              </a:rPr>
              <a:t>Success Consultation Services</a:t>
            </a:r>
            <a:endParaRPr lang="en-US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0531"/>
            <a:ext cx="8229600" cy="4108119"/>
          </a:xfrm>
        </p:spPr>
        <p:txBody>
          <a:bodyPr/>
          <a:lstStyle/>
          <a:p>
            <a:r>
              <a:rPr lang="en-US" sz="2800" dirty="0" smtClean="0"/>
              <a:t>1:1 Academic Skill Development</a:t>
            </a:r>
          </a:p>
          <a:p>
            <a:pPr lvl="1"/>
            <a:r>
              <a:rPr lang="en-US" sz="2400" dirty="0" smtClean="0"/>
              <a:t>Structured curriculum &amp; learning outcomes</a:t>
            </a:r>
          </a:p>
          <a:p>
            <a:pPr lvl="1"/>
            <a:r>
              <a:rPr lang="en-US" sz="2400" dirty="0" smtClean="0"/>
              <a:t>Interactive with tangible take-</a:t>
            </a:r>
            <a:r>
              <a:rPr lang="en-US" sz="2400" dirty="0" err="1" smtClean="0"/>
              <a:t>aways</a:t>
            </a:r>
            <a:endParaRPr lang="en-US" sz="2400" dirty="0" smtClean="0"/>
          </a:p>
          <a:p>
            <a:pPr lvl="1"/>
            <a:r>
              <a:rPr lang="en-US" sz="2400" dirty="0" smtClean="0"/>
              <a:t>Founded in Motivational Interviewing</a:t>
            </a:r>
          </a:p>
          <a:p>
            <a:r>
              <a:rPr lang="en-US" sz="2800" dirty="0" smtClean="0"/>
              <a:t>All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year students assigned a Success Consultant</a:t>
            </a:r>
          </a:p>
          <a:p>
            <a:pPr lvl="1"/>
            <a:r>
              <a:rPr lang="en-US" sz="2400" dirty="0" smtClean="0"/>
              <a:t>Go to person for questions</a:t>
            </a:r>
          </a:p>
          <a:p>
            <a:pPr lvl="1"/>
            <a:r>
              <a:rPr lang="en-US" sz="2400" dirty="0" smtClean="0"/>
              <a:t>Assist with university navigation and transition </a:t>
            </a:r>
          </a:p>
          <a:p>
            <a:r>
              <a:rPr lang="en-US" sz="2800" dirty="0" smtClean="0"/>
              <a:t>Success Consultations are available to any students</a:t>
            </a:r>
          </a:p>
        </p:txBody>
      </p:sp>
    </p:spTree>
    <p:extLst>
      <p:ext uri="{BB962C8B-B14F-4D97-AF65-F5344CB8AC3E}">
        <p14:creationId xmlns:p14="http://schemas.microsoft.com/office/powerpoint/2010/main" val="4243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8240"/>
          </a:xfrm>
        </p:spPr>
        <p:txBody>
          <a:bodyPr/>
          <a:lstStyle/>
          <a:p>
            <a:pPr algn="l"/>
            <a:r>
              <a:rPr lang="en-US" sz="4000" cap="small" dirty="0" smtClean="0">
                <a:solidFill>
                  <a:schemeClr val="bg1">
                    <a:lumMod val="50000"/>
                  </a:schemeClr>
                </a:solidFill>
              </a:rPr>
              <a:t>Bringing </a:t>
            </a:r>
            <a:r>
              <a:rPr lang="en-US" sz="4000" cap="small" dirty="0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4000" cap="small" dirty="0" smtClean="0">
                <a:solidFill>
                  <a:schemeClr val="bg1">
                    <a:lumMod val="50000"/>
                  </a:schemeClr>
                </a:solidFill>
              </a:rPr>
              <a:t>t </a:t>
            </a:r>
            <a:r>
              <a:rPr lang="en-US" sz="4000" cap="small" dirty="0" smtClean="0">
                <a:solidFill>
                  <a:schemeClr val="bg1">
                    <a:lumMod val="50000"/>
                  </a:schemeClr>
                </a:solidFill>
              </a:rPr>
              <a:t>Together – </a:t>
            </a:r>
            <a:r>
              <a:rPr lang="en-US" sz="4000" cap="small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sz="4000" cap="small" dirty="0" smtClean="0">
                <a:solidFill>
                  <a:schemeClr val="bg1">
                    <a:lumMod val="50000"/>
                  </a:schemeClr>
                </a:solidFill>
              </a:rPr>
              <a:t> new approach</a:t>
            </a:r>
            <a:endParaRPr lang="en-US" sz="4000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878"/>
            <a:ext cx="8229600" cy="4108119"/>
          </a:xfrm>
        </p:spPr>
        <p:txBody>
          <a:bodyPr/>
          <a:lstStyle/>
          <a:p>
            <a:r>
              <a:rPr lang="en-US" sz="2800" dirty="0" smtClean="0"/>
              <a:t>Needs:</a:t>
            </a:r>
          </a:p>
          <a:p>
            <a:pPr lvl="1"/>
            <a:r>
              <a:rPr lang="en-US" sz="2400" dirty="0" smtClean="0"/>
              <a:t>A process for students to request support</a:t>
            </a:r>
          </a:p>
          <a:p>
            <a:pPr lvl="1"/>
            <a:r>
              <a:rPr lang="en-US" sz="2400" dirty="0" smtClean="0"/>
              <a:t>An opportunity for an intentional conversation with student about course progress and perceived need</a:t>
            </a:r>
          </a:p>
          <a:p>
            <a:r>
              <a:rPr lang="en-US" sz="2800" dirty="0" smtClean="0"/>
              <a:t>Leveraged existing 1:1 consultation services</a:t>
            </a:r>
          </a:p>
        </p:txBody>
      </p:sp>
    </p:spTree>
    <p:extLst>
      <p:ext uri="{BB962C8B-B14F-4D97-AF65-F5344CB8AC3E}">
        <p14:creationId xmlns:p14="http://schemas.microsoft.com/office/powerpoint/2010/main" val="17653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small" dirty="0" smtClean="0">
                <a:solidFill>
                  <a:schemeClr val="bg1">
                    <a:lumMod val="50000"/>
                  </a:schemeClr>
                </a:solidFill>
              </a:rPr>
              <a:t>Course Assistance Request Process</a:t>
            </a:r>
            <a:endParaRPr lang="en-US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1209964"/>
            <a:ext cx="8876146" cy="4572000"/>
          </a:xfrm>
        </p:spPr>
        <p:txBody>
          <a:bodyPr/>
          <a:lstStyle/>
          <a:p>
            <a:r>
              <a:rPr lang="en-US" sz="2800" b="1" dirty="0"/>
              <a:t>Step 1 </a:t>
            </a:r>
            <a:r>
              <a:rPr lang="en-US" sz="2800" dirty="0"/>
              <a:t>- View our current semester's Supported Course List</a:t>
            </a:r>
          </a:p>
          <a:p>
            <a:r>
              <a:rPr lang="en-US" sz="2800" b="1" dirty="0" smtClean="0"/>
              <a:t>Step </a:t>
            </a:r>
            <a:r>
              <a:rPr lang="en-US" sz="2800" b="1" dirty="0"/>
              <a:t>2 </a:t>
            </a:r>
            <a:r>
              <a:rPr lang="en-US" sz="2800" dirty="0"/>
              <a:t>- Make a Success Consultation appointment online or visit the Student Success Center Main </a:t>
            </a:r>
            <a:r>
              <a:rPr lang="en-US" sz="2800" dirty="0" smtClean="0"/>
              <a:t>Location</a:t>
            </a:r>
          </a:p>
          <a:p>
            <a:r>
              <a:rPr lang="en-US" sz="2800" b="1" dirty="0" smtClean="0"/>
              <a:t>Step </a:t>
            </a:r>
            <a:r>
              <a:rPr lang="en-US" sz="2800" b="1" dirty="0"/>
              <a:t>3 </a:t>
            </a:r>
            <a:r>
              <a:rPr lang="en-US" sz="2800" dirty="0"/>
              <a:t>- Meet 1:1 with a Success Consultant to discuss your course and academic needs</a:t>
            </a:r>
          </a:p>
          <a:p>
            <a:r>
              <a:rPr lang="en-US" sz="2800" b="1" dirty="0" smtClean="0"/>
              <a:t>Step </a:t>
            </a:r>
            <a:r>
              <a:rPr lang="en-US" sz="2800" b="1" dirty="0"/>
              <a:t>4 </a:t>
            </a:r>
            <a:r>
              <a:rPr lang="en-US" sz="2800" dirty="0"/>
              <a:t>- Receive a follow-up within 72 hours of your Success Consultation about next steps</a:t>
            </a:r>
          </a:p>
          <a:p>
            <a:pPr lvl="1"/>
            <a:r>
              <a:rPr lang="en-US" sz="2400" dirty="0"/>
              <a:t>Based on your conversation with a Success Consultant, next steps will be developed during your consultation.</a:t>
            </a:r>
          </a:p>
        </p:txBody>
      </p:sp>
      <p:sp>
        <p:nvSpPr>
          <p:cNvPr id="4" name="Oval 3"/>
          <p:cNvSpPr/>
          <p:nvPr/>
        </p:nvSpPr>
        <p:spPr>
          <a:xfrm>
            <a:off x="2355668" y="3021874"/>
            <a:ext cx="4676503" cy="70539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2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cap="small" dirty="0" smtClean="0">
                <a:solidFill>
                  <a:schemeClr val="bg1">
                    <a:lumMod val="50000"/>
                  </a:schemeClr>
                </a:solidFill>
              </a:rPr>
              <a:t>Success Consultation: Request a Tutor</a:t>
            </a:r>
            <a:endParaRPr lang="en-US" sz="4000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19257"/>
            <a:ext cx="4040188" cy="639762"/>
          </a:xfrm>
        </p:spPr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983489"/>
            <a:ext cx="4040188" cy="357192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Students will</a:t>
            </a:r>
            <a:r>
              <a:rPr lang="is-IS" sz="2000" dirty="0" smtClean="0"/>
              <a:t>…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s-IS" sz="2000" dirty="0" smtClean="0"/>
              <a:t>Evaluate positive and negative academic habits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E</a:t>
            </a:r>
            <a:r>
              <a:rPr lang="is-IS" sz="2000" dirty="0" smtClean="0"/>
              <a:t>valuate study strategies and time dedicated to course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I</a:t>
            </a:r>
            <a:r>
              <a:rPr lang="is-IS" sz="2000" dirty="0" smtClean="0"/>
              <a:t>dentify course progress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A</a:t>
            </a:r>
            <a:r>
              <a:rPr lang="is-IS" sz="2000" dirty="0" smtClean="0"/>
              <a:t>riculate one new study strategy to apply to course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4" y="1219257"/>
            <a:ext cx="4041775" cy="639762"/>
          </a:xfrm>
        </p:spPr>
        <p:txBody>
          <a:bodyPr/>
          <a:lstStyle/>
          <a:p>
            <a:r>
              <a:rPr lang="en-US" dirty="0" smtClean="0"/>
              <a:t>Consultation Outline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3" y="1983489"/>
            <a:ext cx="4041775" cy="3571927"/>
          </a:xfrm>
        </p:spPr>
        <p:txBody>
          <a:bodyPr/>
          <a:lstStyle/>
          <a:p>
            <a:r>
              <a:rPr lang="en-US" sz="2000" dirty="0" smtClean="0"/>
              <a:t>Habits for specific course</a:t>
            </a:r>
          </a:p>
          <a:p>
            <a:r>
              <a:rPr lang="en-US" sz="2000" dirty="0" smtClean="0"/>
              <a:t>General study </a:t>
            </a:r>
            <a:r>
              <a:rPr lang="en-US" sz="2000" dirty="0"/>
              <a:t>s</a:t>
            </a:r>
            <a:r>
              <a:rPr lang="en-US" sz="2000" dirty="0" smtClean="0"/>
              <a:t>trategies </a:t>
            </a:r>
            <a:r>
              <a:rPr lang="en-US" sz="2000" dirty="0"/>
              <a:t>i</a:t>
            </a:r>
            <a:r>
              <a:rPr lang="en-US" sz="2000" dirty="0" smtClean="0"/>
              <a:t>nventory</a:t>
            </a:r>
          </a:p>
          <a:p>
            <a:r>
              <a:rPr lang="en-US" sz="2000" dirty="0" smtClean="0"/>
              <a:t>Time management / study time</a:t>
            </a:r>
          </a:p>
          <a:p>
            <a:r>
              <a:rPr lang="en-US" sz="2000" dirty="0" smtClean="0"/>
              <a:t>Syllabus Map</a:t>
            </a:r>
          </a:p>
          <a:p>
            <a:r>
              <a:rPr lang="en-US" sz="2000" dirty="0" smtClean="0"/>
              <a:t>Summary of conversation</a:t>
            </a:r>
          </a:p>
          <a:p>
            <a:r>
              <a:rPr lang="en-US" sz="2000" dirty="0" smtClean="0"/>
              <a:t>Plan for moving forward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68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8240"/>
          </a:xfrm>
        </p:spPr>
        <p:txBody>
          <a:bodyPr/>
          <a:lstStyle/>
          <a:p>
            <a:pPr algn="l"/>
            <a:r>
              <a:rPr lang="en-US" sz="4000" cap="small" dirty="0" smtClean="0">
                <a:solidFill>
                  <a:schemeClr val="bg1">
                    <a:lumMod val="50000"/>
                  </a:schemeClr>
                </a:solidFill>
              </a:rPr>
              <a:t>Preliminary Results – Sp16</a:t>
            </a:r>
            <a:endParaRPr lang="en-US" sz="4000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878"/>
            <a:ext cx="8229600" cy="4108119"/>
          </a:xfrm>
        </p:spPr>
        <p:txBody>
          <a:bodyPr/>
          <a:lstStyle/>
          <a:p>
            <a:r>
              <a:rPr lang="en-US" sz="2800" dirty="0" smtClean="0"/>
              <a:t>23 students requested support through CARP</a:t>
            </a:r>
          </a:p>
          <a:p>
            <a:r>
              <a:rPr lang="en-US" sz="2800" dirty="0" smtClean="0"/>
              <a:t>19 were matched with a tutor</a:t>
            </a:r>
          </a:p>
          <a:p>
            <a:r>
              <a:rPr lang="en-US" sz="2800" dirty="0" smtClean="0"/>
              <a:t>12 attended at least 1 tutoring appointment for the course they requested</a:t>
            </a:r>
          </a:p>
        </p:txBody>
      </p:sp>
    </p:spTree>
    <p:extLst>
      <p:ext uri="{BB962C8B-B14F-4D97-AF65-F5344CB8AC3E}">
        <p14:creationId xmlns:p14="http://schemas.microsoft.com/office/powerpoint/2010/main" val="186684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8240"/>
          </a:xfrm>
        </p:spPr>
        <p:txBody>
          <a:bodyPr/>
          <a:lstStyle/>
          <a:p>
            <a:pPr algn="l"/>
            <a:r>
              <a:rPr lang="en-US" sz="4000" cap="small" dirty="0" smtClean="0">
                <a:solidFill>
                  <a:schemeClr val="bg1">
                    <a:lumMod val="50000"/>
                  </a:schemeClr>
                </a:solidFill>
              </a:rPr>
              <a:t>Moving Forward </a:t>
            </a:r>
            <a:endParaRPr lang="en-US" sz="4000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878"/>
            <a:ext cx="8229600" cy="4108119"/>
          </a:xfrm>
        </p:spPr>
        <p:txBody>
          <a:bodyPr/>
          <a:lstStyle/>
          <a:p>
            <a:r>
              <a:rPr lang="en-US" sz="2800" dirty="0" smtClean="0"/>
              <a:t>Creating a partnership with the student</a:t>
            </a:r>
          </a:p>
          <a:p>
            <a:r>
              <a:rPr lang="en-US" sz="2800" dirty="0" smtClean="0"/>
              <a:t>Expectation of continued use of SSC services</a:t>
            </a:r>
          </a:p>
          <a:p>
            <a:pPr lvl="1"/>
            <a:r>
              <a:rPr lang="en-US" sz="2400" dirty="0" smtClean="0"/>
              <a:t>Considering partnering student with peer consultant for check-ins (if not a 1st year student)</a:t>
            </a:r>
          </a:p>
          <a:p>
            <a:endParaRPr lang="en-US" dirty="0" smtClean="0"/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8032" y="3137818"/>
            <a:ext cx="3538728" cy="266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cap="small" dirty="0" smtClean="0">
                <a:solidFill>
                  <a:schemeClr val="bg1">
                    <a:lumMod val="50000"/>
                  </a:schemeClr>
                </a:solidFill>
              </a:rPr>
              <a:t>Overview</a:t>
            </a:r>
            <a:endParaRPr lang="en-US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6949440" cy="4108119"/>
          </a:xfrm>
        </p:spPr>
        <p:txBody>
          <a:bodyPr/>
          <a:lstStyle/>
          <a:p>
            <a:r>
              <a:rPr lang="en-US" dirty="0" smtClean="0"/>
              <a:t>The Student Success Center at UofSC</a:t>
            </a:r>
            <a:endParaRPr lang="en-US" dirty="0" smtClean="0"/>
          </a:p>
          <a:p>
            <a:r>
              <a:rPr lang="en-US" dirty="0" smtClean="0"/>
              <a:t>Past &amp; Present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Course </a:t>
            </a:r>
            <a:r>
              <a:rPr lang="en-US" i="1" dirty="0" smtClean="0"/>
              <a:t>Assistance Request Process</a:t>
            </a:r>
          </a:p>
          <a:p>
            <a:r>
              <a:rPr lang="en-US" dirty="0" smtClean="0"/>
              <a:t>Preliminary </a:t>
            </a:r>
            <a:r>
              <a:rPr lang="en-US" dirty="0" smtClean="0"/>
              <a:t>Requests/Results </a:t>
            </a:r>
            <a:r>
              <a:rPr lang="en-US" dirty="0" smtClean="0"/>
              <a:t>of </a:t>
            </a:r>
            <a:r>
              <a:rPr lang="en-US" dirty="0" smtClean="0"/>
              <a:t>our Pilot </a:t>
            </a:r>
            <a:r>
              <a:rPr lang="en-US" dirty="0" smtClean="0"/>
              <a:t>Semester</a:t>
            </a:r>
          </a:p>
        </p:txBody>
      </p:sp>
    </p:spTree>
    <p:extLst>
      <p:ext uri="{BB962C8B-B14F-4D97-AF65-F5344CB8AC3E}">
        <p14:creationId xmlns:p14="http://schemas.microsoft.com/office/powerpoint/2010/main" val="7571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cap="small" dirty="0" smtClean="0">
                <a:solidFill>
                  <a:schemeClr val="bg1">
                    <a:lumMod val="50000"/>
                  </a:schemeClr>
                </a:solidFill>
              </a:rPr>
              <a:t>Our Center</a:t>
            </a:r>
            <a:endParaRPr lang="en-US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41501"/>
              </p:ext>
            </p:extLst>
          </p:nvPr>
        </p:nvGraphicFramePr>
        <p:xfrm>
          <a:off x="4572000" y="178843"/>
          <a:ext cx="3896139" cy="557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57200" y="1901341"/>
            <a:ext cx="3783356" cy="3469034"/>
            <a:chOff x="5208998" y="2263414"/>
            <a:chExt cx="3783356" cy="34690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08998" y="2263414"/>
              <a:ext cx="3783356" cy="346903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00732" y="2276898"/>
              <a:ext cx="3391622" cy="344722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056454" y="2959925"/>
              <a:ext cx="216519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>
                <a:buNone/>
              </a:pPr>
              <a:r>
                <a:rPr lang="en-US" sz="4000" dirty="0">
                  <a:latin typeface="Archer Light" charset="0"/>
                  <a:ea typeface="Archer Light" charset="0"/>
                  <a:cs typeface="Archer Light" charset="0"/>
                </a:rPr>
                <a:t>Success Starts Here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H="1">
            <a:off x="6096000" y="1332411"/>
            <a:ext cx="8709" cy="10450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609806" y="122555"/>
            <a:ext cx="1584960" cy="404631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45114" y="2558982"/>
            <a:ext cx="1584960" cy="404631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" r="7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190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58" y="2116562"/>
            <a:ext cx="2866918" cy="2866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cap="small" dirty="0" smtClean="0">
                <a:solidFill>
                  <a:schemeClr val="bg1">
                    <a:lumMod val="50000"/>
                  </a:schemeClr>
                </a:solidFill>
              </a:rPr>
              <a:t>Peer Tutoring “At A Glance”</a:t>
            </a:r>
            <a:endParaRPr lang="en-US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76" y="1316736"/>
            <a:ext cx="8686800" cy="4544568"/>
          </a:xfrm>
        </p:spPr>
        <p:txBody>
          <a:bodyPr/>
          <a:lstStyle/>
          <a:p>
            <a:r>
              <a:rPr lang="en-US" sz="2800" dirty="0" smtClean="0"/>
              <a:t>“…tailored </a:t>
            </a:r>
            <a:r>
              <a:rPr lang="en-US" sz="2800" dirty="0"/>
              <a:t>to meet undergraduate students' individual questions and needs and to foster </a:t>
            </a:r>
            <a:r>
              <a:rPr lang="en-US" sz="2800" b="1" dirty="0"/>
              <a:t>independent learning</a:t>
            </a:r>
            <a:r>
              <a:rPr lang="en-US" sz="2800" dirty="0" smtClean="0"/>
              <a:t>.” 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ntegration of content and skills</a:t>
            </a:r>
          </a:p>
          <a:p>
            <a:r>
              <a:rPr lang="en-US" sz="2800" dirty="0" smtClean="0"/>
              <a:t>~60 Peer Tutors each semester </a:t>
            </a:r>
          </a:p>
          <a:p>
            <a:pPr lvl="1"/>
            <a:r>
              <a:rPr lang="en-US" sz="2400" dirty="0" smtClean="0"/>
              <a:t>undergraduate students</a:t>
            </a:r>
          </a:p>
          <a:p>
            <a:pPr lvl="1"/>
            <a:r>
              <a:rPr lang="en-US" sz="2400" dirty="0" smtClean="0"/>
              <a:t>support multiple courses</a:t>
            </a:r>
          </a:p>
          <a:p>
            <a:r>
              <a:rPr lang="en-US" sz="2800" dirty="0" smtClean="0"/>
              <a:t>Tutoring is delivered in multiple formats</a:t>
            </a:r>
          </a:p>
          <a:p>
            <a:pPr lvl="1"/>
            <a:r>
              <a:rPr lang="en-US" sz="2400" dirty="0" smtClean="0"/>
              <a:t>1:1, drop-in, test reviews, and online</a:t>
            </a:r>
          </a:p>
        </p:txBody>
      </p:sp>
    </p:spTree>
    <p:extLst>
      <p:ext uri="{BB962C8B-B14F-4D97-AF65-F5344CB8AC3E}">
        <p14:creationId xmlns:p14="http://schemas.microsoft.com/office/powerpoint/2010/main" val="12591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58" y="2116562"/>
            <a:ext cx="2866918" cy="2866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cap="small" dirty="0" smtClean="0">
                <a:solidFill>
                  <a:schemeClr val="bg1">
                    <a:lumMod val="50000"/>
                  </a:schemeClr>
                </a:solidFill>
              </a:rPr>
              <a:t>Peer Tutoring “At A Glance”</a:t>
            </a:r>
            <a:endParaRPr lang="en-US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508742"/>
              </p:ext>
            </p:extLst>
          </p:nvPr>
        </p:nvGraphicFramePr>
        <p:xfrm>
          <a:off x="279999" y="1252728"/>
          <a:ext cx="5846481" cy="4526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6099"/>
                <a:gridCol w="858702"/>
                <a:gridCol w="649224"/>
                <a:gridCol w="704088"/>
                <a:gridCol w="658368"/>
              </a:tblGrid>
              <a:tr h="11227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  <a:latin typeface="+mj-lt"/>
                        </a:rPr>
                        <a:t>2015-2016</a:t>
                      </a:r>
                      <a:r>
                        <a:rPr lang="en-US" sz="2000" baseline="0" dirty="0" smtClean="0">
                          <a:effectLst/>
                          <a:latin typeface="+mj-lt"/>
                        </a:rPr>
                        <a:t> Student Success Center Usage Data: Peer Tutoring</a:t>
                      </a:r>
                      <a:endParaRPr lang="en-US" sz="2000" dirty="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Summer 2015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Fall 2015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Spring 2016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effectLst/>
                        </a:rPr>
                        <a:t>2015-2016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2034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(June-July)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smtClean="0">
                          <a:effectLst/>
                        </a:rPr>
                        <a:t>Aug-Dec)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smtClean="0">
                          <a:effectLst/>
                        </a:rPr>
                        <a:t>Jan-May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(June-May)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6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Tutoring (Drop In &amp; 1:1) - Visits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3260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2810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6152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6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Tutoring (Drop in &amp; 1:1)- Students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1169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857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1835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30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Online Tutoring - Visits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430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30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Online Tutoring - Students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318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30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# of Tutors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7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cap="small" dirty="0" smtClean="0">
                <a:solidFill>
                  <a:schemeClr val="bg1">
                    <a:lumMod val="50000"/>
                  </a:schemeClr>
                </a:solidFill>
              </a:rPr>
              <a:t>Peer Tutoring “At A Glance”</a:t>
            </a:r>
            <a:endParaRPr lang="en-US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Mean Grade comparisons based on frequency of visits to </a:t>
            </a:r>
            <a:r>
              <a:rPr lang="en-US" sz="2800" dirty="0" smtClean="0"/>
              <a:t>Tutoring (Fall 2014)</a:t>
            </a:r>
          </a:p>
          <a:p>
            <a:pPr lvl="1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87203"/>
              </p:ext>
            </p:extLst>
          </p:nvPr>
        </p:nvGraphicFramePr>
        <p:xfrm>
          <a:off x="308728" y="2611224"/>
          <a:ext cx="8526544" cy="3097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6981"/>
                <a:gridCol w="1113458"/>
                <a:gridCol w="1392561"/>
                <a:gridCol w="1380492"/>
                <a:gridCol w="1386526"/>
                <a:gridCol w="1386526"/>
              </a:tblGrid>
              <a:tr h="8810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Fall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 Visit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2-3 Visits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4-6 Visits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7-9 Visits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10+ Visits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349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# of </a:t>
                      </a:r>
                      <a:r>
                        <a:rPr lang="en-US" sz="2400" dirty="0" smtClean="0">
                          <a:effectLst/>
                        </a:rPr>
                        <a:t>Students*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495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381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27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10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Mean Grade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2.58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2.60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2.61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2.32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3.13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615744" y="6047607"/>
            <a:ext cx="53362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*Not unique students; includes repeat visits for each course a student attended tutoring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2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3" y="237888"/>
            <a:ext cx="8805671" cy="5586840"/>
          </a:xfrm>
        </p:spPr>
        <p:txBody>
          <a:bodyPr/>
          <a:lstStyle/>
          <a:p>
            <a:r>
              <a:rPr lang="en-US" sz="2800" dirty="0"/>
              <a:t>DWF Rate comparisons based 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frequency </a:t>
            </a:r>
            <a:r>
              <a:rPr lang="en-US" sz="2800" dirty="0"/>
              <a:t>of visits to </a:t>
            </a:r>
            <a:r>
              <a:rPr lang="en-US" sz="2800" dirty="0" smtClean="0"/>
              <a:t>Tutoring (Fall 2014)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0" defTabSz="914400"/>
            <a:r>
              <a:rPr lang="en-US" altLang="en-US" sz="2400" dirty="0">
                <a:ea typeface="Calibri" pitchFamily="34" charset="0"/>
                <a:cs typeface="Times New Roman" pitchFamily="18" charset="0"/>
              </a:rPr>
              <a:t>Overall DWF Rate for Tutoring </a:t>
            </a:r>
            <a:r>
              <a:rPr lang="en-US" altLang="en-US" sz="2400" dirty="0" smtClean="0">
                <a:ea typeface="Calibri" pitchFamily="34" charset="0"/>
                <a:cs typeface="Times New Roman" pitchFamily="18" charset="0"/>
              </a:rPr>
              <a:t>Participants: 12</a:t>
            </a:r>
            <a:r>
              <a:rPr lang="en-US" altLang="en-US" sz="2400" dirty="0">
                <a:ea typeface="Calibri" pitchFamily="34" charset="0"/>
                <a:cs typeface="Times New Roman" pitchFamily="18" charset="0"/>
              </a:rPr>
              <a:t>% (n=126/1044)</a:t>
            </a:r>
          </a:p>
          <a:p>
            <a:pPr lvl="0" defTabSz="914400"/>
            <a:r>
              <a:rPr lang="en-US" altLang="en-US" sz="2400" dirty="0">
                <a:ea typeface="Calibri" pitchFamily="34" charset="0"/>
                <a:cs typeface="Times New Roman" pitchFamily="18" charset="0"/>
              </a:rPr>
              <a:t>Overall DWF rate for Non Tutoring </a:t>
            </a:r>
            <a:r>
              <a:rPr lang="en-US" altLang="en-US" sz="2400" dirty="0" smtClean="0">
                <a:ea typeface="Calibri" pitchFamily="34" charset="0"/>
                <a:cs typeface="Times New Roman" pitchFamily="18" charset="0"/>
              </a:rPr>
              <a:t>Participants: 14.7</a:t>
            </a:r>
            <a:r>
              <a:rPr lang="en-US" altLang="en-US" sz="2400" dirty="0">
                <a:ea typeface="Calibri" pitchFamily="34" charset="0"/>
                <a:cs typeface="Times New Roman" pitchFamily="18" charset="0"/>
              </a:rPr>
              <a:t>% (n=2973/ 20272)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615841"/>
              </p:ext>
            </p:extLst>
          </p:nvPr>
        </p:nvGraphicFramePr>
        <p:xfrm>
          <a:off x="308728" y="1317170"/>
          <a:ext cx="8526544" cy="3253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6981"/>
                <a:gridCol w="1113458"/>
                <a:gridCol w="1392561"/>
                <a:gridCol w="1380492"/>
                <a:gridCol w="1386526"/>
                <a:gridCol w="1386526"/>
              </a:tblGrid>
              <a:tr h="8810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Fall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Visit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2-3 Visits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4-6 Visits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7-9 Visits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10+ Visits</a:t>
                      </a:r>
                    </a:p>
                  </a:txBody>
                  <a:tcPr marL="68580" marR="68580" marT="0" marB="0"/>
                </a:tc>
              </a:tr>
              <a:tr h="89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# of Students*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/>
                </a:tc>
              </a:tr>
              <a:tr h="594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# of DWFs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8810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DWF Rate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7.7%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615744" y="6047607"/>
            <a:ext cx="53362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*Not unique students; includes repeat visits for each course a student attended tutoring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_Template_Style3_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_Template_Style1_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tyle2_Footer">
  <a:themeElements>
    <a:clrScheme name="PPT Custom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919191"/>
      </a:accent1>
      <a:accent2>
        <a:srgbClr val="99273D"/>
      </a:accent2>
      <a:accent3>
        <a:srgbClr val="236ED4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P_Template_Style2_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P_Template_Style2_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PP_Template_Style2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PP_Template_Style2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 Style2_Package_PPT</Template>
  <TotalTime>398</TotalTime>
  <Words>708</Words>
  <Application>Microsoft Office PowerPoint</Application>
  <PresentationFormat>On-screen Show (4:3)</PresentationFormat>
  <Paragraphs>188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PP_Template_Style3_Title</vt:lpstr>
      <vt:lpstr>PP_Template_Style1_Title</vt:lpstr>
      <vt:lpstr>Style2_Footer</vt:lpstr>
      <vt:lpstr>PP_Template_Style2_Header</vt:lpstr>
      <vt:lpstr>PP_Template_Style2_Footer</vt:lpstr>
      <vt:lpstr>1_PP_Template_Style2_Logo</vt:lpstr>
      <vt:lpstr>PP_Template_Style2_Logo</vt:lpstr>
      <vt:lpstr>Custom Design</vt:lpstr>
      <vt:lpstr>1_Custom Design</vt:lpstr>
      <vt:lpstr>2_Custom Design</vt:lpstr>
      <vt:lpstr>3_Custom Design</vt:lpstr>
      <vt:lpstr>4_Custom Design</vt:lpstr>
      <vt:lpstr>Riding the Wave Together</vt:lpstr>
      <vt:lpstr>Overview</vt:lpstr>
      <vt:lpstr>Our Center</vt:lpstr>
      <vt:lpstr>PowerPoint Presentation</vt:lpstr>
      <vt:lpstr>PowerPoint Presentation</vt:lpstr>
      <vt:lpstr>Peer Tutoring “At A Glance”</vt:lpstr>
      <vt:lpstr>Peer Tutoring “At A Glance”</vt:lpstr>
      <vt:lpstr>Peer Tutoring “At A Glance”</vt:lpstr>
      <vt:lpstr>PowerPoint Presentation</vt:lpstr>
      <vt:lpstr>Past Processes &amp; Challenges</vt:lpstr>
      <vt:lpstr>Success Consultation Services</vt:lpstr>
      <vt:lpstr>Bringing it Together – a new approach</vt:lpstr>
      <vt:lpstr>Course Assistance Request Process</vt:lpstr>
      <vt:lpstr>Success Consultation: Request a Tutor</vt:lpstr>
      <vt:lpstr>Preliminary Results – Sp16</vt:lpstr>
      <vt:lpstr>Moving Forward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Success Center SUCCESS STARTS HERE</dc:title>
  <dc:creator>Microsoft Office User</dc:creator>
  <cp:lastModifiedBy>Windows User</cp:lastModifiedBy>
  <cp:revision>27</cp:revision>
  <dcterms:created xsi:type="dcterms:W3CDTF">2016-06-01T13:36:03Z</dcterms:created>
  <dcterms:modified xsi:type="dcterms:W3CDTF">2016-06-14T20:56:41Z</dcterms:modified>
</cp:coreProperties>
</file>